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95"/>
  </p:notesMasterIdLst>
  <p:sldIdLst>
    <p:sldId id="256" r:id="rId3"/>
    <p:sldId id="267" r:id="rId4"/>
    <p:sldId id="258" r:id="rId5"/>
    <p:sldId id="259" r:id="rId6"/>
    <p:sldId id="260" r:id="rId7"/>
    <p:sldId id="261" r:id="rId8"/>
    <p:sldId id="262" r:id="rId9"/>
    <p:sldId id="263" r:id="rId10"/>
    <p:sldId id="264" r:id="rId11"/>
    <p:sldId id="265" r:id="rId12"/>
    <p:sldId id="266" r:id="rId13"/>
    <p:sldId id="335" r:id="rId14"/>
    <p:sldId id="336" r:id="rId15"/>
    <p:sldId id="286" r:id="rId16"/>
    <p:sldId id="339" r:id="rId17"/>
    <p:sldId id="362" r:id="rId18"/>
    <p:sldId id="351" r:id="rId19"/>
    <p:sldId id="363" r:id="rId20"/>
    <p:sldId id="288" r:id="rId21"/>
    <p:sldId id="366" r:id="rId22"/>
    <p:sldId id="287" r:id="rId23"/>
    <p:sldId id="364" r:id="rId24"/>
    <p:sldId id="365" r:id="rId25"/>
    <p:sldId id="269" r:id="rId26"/>
    <p:sldId id="281" r:id="rId27"/>
    <p:sldId id="271" r:id="rId28"/>
    <p:sldId id="272" r:id="rId29"/>
    <p:sldId id="273" r:id="rId30"/>
    <p:sldId id="275" r:id="rId31"/>
    <p:sldId id="274" r:id="rId32"/>
    <p:sldId id="277" r:id="rId33"/>
    <p:sldId id="278" r:id="rId34"/>
    <p:sldId id="289" r:id="rId35"/>
    <p:sldId id="279" r:id="rId36"/>
    <p:sldId id="282" r:id="rId37"/>
    <p:sldId id="284" r:id="rId38"/>
    <p:sldId id="285" r:id="rId39"/>
    <p:sldId id="354" r:id="rId40"/>
    <p:sldId id="350" r:id="rId41"/>
    <p:sldId id="344" r:id="rId42"/>
    <p:sldId id="360" r:id="rId43"/>
    <p:sldId id="361" r:id="rId44"/>
    <p:sldId id="340" r:id="rId45"/>
    <p:sldId id="345" r:id="rId46"/>
    <p:sldId id="346" r:id="rId47"/>
    <p:sldId id="283" r:id="rId48"/>
    <p:sldId id="291" r:id="rId49"/>
    <p:sldId id="337" r:id="rId50"/>
    <p:sldId id="338" r:id="rId51"/>
    <p:sldId id="355" r:id="rId52"/>
    <p:sldId id="276" r:id="rId53"/>
    <p:sldId id="292" r:id="rId54"/>
    <p:sldId id="347" r:id="rId55"/>
    <p:sldId id="308" r:id="rId56"/>
    <p:sldId id="341" r:id="rId57"/>
    <p:sldId id="309" r:id="rId58"/>
    <p:sldId id="268" r:id="rId59"/>
    <p:sldId id="307" r:id="rId60"/>
    <p:sldId id="310" r:id="rId61"/>
    <p:sldId id="352" r:id="rId62"/>
    <p:sldId id="353" r:id="rId63"/>
    <p:sldId id="311" r:id="rId64"/>
    <p:sldId id="312" r:id="rId65"/>
    <p:sldId id="320" r:id="rId66"/>
    <p:sldId id="358" r:id="rId67"/>
    <p:sldId id="313" r:id="rId68"/>
    <p:sldId id="314" r:id="rId69"/>
    <p:sldId id="315" r:id="rId70"/>
    <p:sldId id="316" r:id="rId71"/>
    <p:sldId id="317" r:id="rId72"/>
    <p:sldId id="318" r:id="rId73"/>
    <p:sldId id="321" r:id="rId74"/>
    <p:sldId id="327" r:id="rId75"/>
    <p:sldId id="328" r:id="rId76"/>
    <p:sldId id="329" r:id="rId77"/>
    <p:sldId id="330" r:id="rId78"/>
    <p:sldId id="322" r:id="rId79"/>
    <p:sldId id="323" r:id="rId80"/>
    <p:sldId id="324" r:id="rId81"/>
    <p:sldId id="359" r:id="rId82"/>
    <p:sldId id="325" r:id="rId83"/>
    <p:sldId id="319" r:id="rId84"/>
    <p:sldId id="331" r:id="rId85"/>
    <p:sldId id="332" r:id="rId86"/>
    <p:sldId id="333" r:id="rId87"/>
    <p:sldId id="334" r:id="rId88"/>
    <p:sldId id="326" r:id="rId89"/>
    <p:sldId id="342" r:id="rId90"/>
    <p:sldId id="306" r:id="rId91"/>
    <p:sldId id="343" r:id="rId92"/>
    <p:sldId id="356" r:id="rId93"/>
    <p:sldId id="357"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C8ED"/>
    <a:srgbClr val="A6C3FC"/>
    <a:srgbClr val="9AB6E6"/>
    <a:srgbClr val="8EA4CF"/>
    <a:srgbClr val="8597BB"/>
    <a:srgbClr val="7B8DAA"/>
    <a:srgbClr val="73849F"/>
    <a:srgbClr val="6B7C92"/>
    <a:srgbClr val="B4C6E7"/>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CC06B8-4319-1648-920D-E15824115F61}" v="136" dt="2023-10-25T17:32:09.2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65"/>
    <p:restoredTop sz="95170" autoAdjust="0"/>
  </p:normalViewPr>
  <p:slideViewPr>
    <p:cSldViewPr snapToGrid="0">
      <p:cViewPr varScale="1">
        <p:scale>
          <a:sx n="122" d="100"/>
          <a:sy n="122" d="100"/>
        </p:scale>
        <p:origin x="9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heme" Target="theme/theme1.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schalis Chatzopoulos" userId="1537d5c6-058d-41ef-9549-dedb43ed9e75" providerId="ADAL" clId="{37CC06B8-4319-1648-920D-E15824115F61}"/>
    <pc:docChg chg="undo custSel addSld delSld modSld sldOrd">
      <pc:chgData name="Paschalis Chatzopoulos" userId="1537d5c6-058d-41ef-9549-dedb43ed9e75" providerId="ADAL" clId="{37CC06B8-4319-1648-920D-E15824115F61}" dt="2023-10-25T17:49:04.617" v="6560" actId="20577"/>
      <pc:docMkLst>
        <pc:docMk/>
      </pc:docMkLst>
      <pc:sldChg chg="addSp modSp">
        <pc:chgData name="Paschalis Chatzopoulos" userId="1537d5c6-058d-41ef-9549-dedb43ed9e75" providerId="ADAL" clId="{37CC06B8-4319-1648-920D-E15824115F61}" dt="2023-10-24T16:44:07.635" v="3967"/>
        <pc:sldMkLst>
          <pc:docMk/>
          <pc:sldMk cId="3089389371" sldId="256"/>
        </pc:sldMkLst>
        <pc:spChg chg="add mod">
          <ac:chgData name="Paschalis Chatzopoulos" userId="1537d5c6-058d-41ef-9549-dedb43ed9e75" providerId="ADAL" clId="{37CC06B8-4319-1648-920D-E15824115F61}" dt="2023-10-24T16:44:07.635" v="3967"/>
          <ac:spMkLst>
            <pc:docMk/>
            <pc:sldMk cId="3089389371" sldId="256"/>
            <ac:spMk id="2" creationId="{FBA8F9DC-D4E7-2D76-70E1-C12515994BE1}"/>
          </ac:spMkLst>
        </pc:spChg>
      </pc:sldChg>
      <pc:sldChg chg="addSp modSp">
        <pc:chgData name="Paschalis Chatzopoulos" userId="1537d5c6-058d-41ef-9549-dedb43ed9e75" providerId="ADAL" clId="{37CC06B8-4319-1648-920D-E15824115F61}" dt="2023-10-24T16:44:07.635" v="3967"/>
        <pc:sldMkLst>
          <pc:docMk/>
          <pc:sldMk cId="2853913988" sldId="258"/>
        </pc:sldMkLst>
        <pc:spChg chg="add mod">
          <ac:chgData name="Paschalis Chatzopoulos" userId="1537d5c6-058d-41ef-9549-dedb43ed9e75" providerId="ADAL" clId="{37CC06B8-4319-1648-920D-E15824115F61}" dt="2023-10-24T16:44:07.635" v="3967"/>
          <ac:spMkLst>
            <pc:docMk/>
            <pc:sldMk cId="2853913988" sldId="258"/>
            <ac:spMk id="2" creationId="{6DB04295-D360-CF99-4C63-DA47D298E9A5}"/>
          </ac:spMkLst>
        </pc:spChg>
      </pc:sldChg>
      <pc:sldChg chg="addSp modSp">
        <pc:chgData name="Paschalis Chatzopoulos" userId="1537d5c6-058d-41ef-9549-dedb43ed9e75" providerId="ADAL" clId="{37CC06B8-4319-1648-920D-E15824115F61}" dt="2023-10-24T16:44:07.635" v="3967"/>
        <pc:sldMkLst>
          <pc:docMk/>
          <pc:sldMk cId="496243846" sldId="259"/>
        </pc:sldMkLst>
        <pc:spChg chg="add mod">
          <ac:chgData name="Paschalis Chatzopoulos" userId="1537d5c6-058d-41ef-9549-dedb43ed9e75" providerId="ADAL" clId="{37CC06B8-4319-1648-920D-E15824115F61}" dt="2023-10-24T16:44:07.635" v="3967"/>
          <ac:spMkLst>
            <pc:docMk/>
            <pc:sldMk cId="496243846" sldId="259"/>
            <ac:spMk id="2" creationId="{9139745A-D131-90F7-3344-7066B2AE0E4F}"/>
          </ac:spMkLst>
        </pc:spChg>
      </pc:sldChg>
      <pc:sldChg chg="addSp modSp">
        <pc:chgData name="Paschalis Chatzopoulos" userId="1537d5c6-058d-41ef-9549-dedb43ed9e75" providerId="ADAL" clId="{37CC06B8-4319-1648-920D-E15824115F61}" dt="2023-10-24T16:44:07.635" v="3967"/>
        <pc:sldMkLst>
          <pc:docMk/>
          <pc:sldMk cId="3554120403" sldId="260"/>
        </pc:sldMkLst>
        <pc:spChg chg="add mod">
          <ac:chgData name="Paschalis Chatzopoulos" userId="1537d5c6-058d-41ef-9549-dedb43ed9e75" providerId="ADAL" clId="{37CC06B8-4319-1648-920D-E15824115F61}" dt="2023-10-24T16:44:07.635" v="3967"/>
          <ac:spMkLst>
            <pc:docMk/>
            <pc:sldMk cId="3554120403" sldId="260"/>
            <ac:spMk id="6" creationId="{1CB07A3A-1444-3EEE-4C79-C91B48C363C2}"/>
          </ac:spMkLst>
        </pc:spChg>
      </pc:sldChg>
      <pc:sldChg chg="addSp modSp">
        <pc:chgData name="Paschalis Chatzopoulos" userId="1537d5c6-058d-41ef-9549-dedb43ed9e75" providerId="ADAL" clId="{37CC06B8-4319-1648-920D-E15824115F61}" dt="2023-10-24T16:44:07.635" v="3967"/>
        <pc:sldMkLst>
          <pc:docMk/>
          <pc:sldMk cId="2236571387" sldId="261"/>
        </pc:sldMkLst>
        <pc:spChg chg="add mod">
          <ac:chgData name="Paschalis Chatzopoulos" userId="1537d5c6-058d-41ef-9549-dedb43ed9e75" providerId="ADAL" clId="{37CC06B8-4319-1648-920D-E15824115F61}" dt="2023-10-24T16:44:07.635" v="3967"/>
          <ac:spMkLst>
            <pc:docMk/>
            <pc:sldMk cId="2236571387" sldId="261"/>
            <ac:spMk id="3" creationId="{E3DB7561-C445-3AFB-58A4-8D94D6FEDC0D}"/>
          </ac:spMkLst>
        </pc:spChg>
      </pc:sldChg>
      <pc:sldChg chg="addSp modSp">
        <pc:chgData name="Paschalis Chatzopoulos" userId="1537d5c6-058d-41ef-9549-dedb43ed9e75" providerId="ADAL" clId="{37CC06B8-4319-1648-920D-E15824115F61}" dt="2023-10-24T16:44:07.635" v="3967"/>
        <pc:sldMkLst>
          <pc:docMk/>
          <pc:sldMk cId="200595774" sldId="262"/>
        </pc:sldMkLst>
        <pc:spChg chg="add mod">
          <ac:chgData name="Paschalis Chatzopoulos" userId="1537d5c6-058d-41ef-9549-dedb43ed9e75" providerId="ADAL" clId="{37CC06B8-4319-1648-920D-E15824115F61}" dt="2023-10-24T16:44:07.635" v="3967"/>
          <ac:spMkLst>
            <pc:docMk/>
            <pc:sldMk cId="200595774" sldId="262"/>
            <ac:spMk id="2" creationId="{DB47950B-061C-28C9-8F3F-8AA3656CD3EA}"/>
          </ac:spMkLst>
        </pc:spChg>
      </pc:sldChg>
      <pc:sldChg chg="addSp modSp mod">
        <pc:chgData name="Paschalis Chatzopoulos" userId="1537d5c6-058d-41ef-9549-dedb43ed9e75" providerId="ADAL" clId="{37CC06B8-4319-1648-920D-E15824115F61}" dt="2023-10-25T17:00:59.533" v="6171" actId="20577"/>
        <pc:sldMkLst>
          <pc:docMk/>
          <pc:sldMk cId="1244259698" sldId="263"/>
        </pc:sldMkLst>
        <pc:spChg chg="add mod">
          <ac:chgData name="Paschalis Chatzopoulos" userId="1537d5c6-058d-41ef-9549-dedb43ed9e75" providerId="ADAL" clId="{37CC06B8-4319-1648-920D-E15824115F61}" dt="2023-10-24T16:44:07.635" v="3967"/>
          <ac:spMkLst>
            <pc:docMk/>
            <pc:sldMk cId="1244259698" sldId="263"/>
            <ac:spMk id="2" creationId="{FACC55D8-C45D-7B55-2D5B-13039343D6E2}"/>
          </ac:spMkLst>
        </pc:spChg>
        <pc:spChg chg="mod">
          <ac:chgData name="Paschalis Chatzopoulos" userId="1537d5c6-058d-41ef-9549-dedb43ed9e75" providerId="ADAL" clId="{37CC06B8-4319-1648-920D-E15824115F61}" dt="2023-10-25T17:00:59.533" v="6171" actId="20577"/>
          <ac:spMkLst>
            <pc:docMk/>
            <pc:sldMk cId="1244259698" sldId="263"/>
            <ac:spMk id="8" creationId="{F5845D04-1620-0DF1-9FBB-5B24F41ED0AA}"/>
          </ac:spMkLst>
        </pc:spChg>
      </pc:sldChg>
      <pc:sldChg chg="addSp modSp">
        <pc:chgData name="Paschalis Chatzopoulos" userId="1537d5c6-058d-41ef-9549-dedb43ed9e75" providerId="ADAL" clId="{37CC06B8-4319-1648-920D-E15824115F61}" dt="2023-10-24T16:44:07.635" v="3967"/>
        <pc:sldMkLst>
          <pc:docMk/>
          <pc:sldMk cId="1738221158" sldId="264"/>
        </pc:sldMkLst>
        <pc:spChg chg="add mod">
          <ac:chgData name="Paschalis Chatzopoulos" userId="1537d5c6-058d-41ef-9549-dedb43ed9e75" providerId="ADAL" clId="{37CC06B8-4319-1648-920D-E15824115F61}" dt="2023-10-24T16:44:07.635" v="3967"/>
          <ac:spMkLst>
            <pc:docMk/>
            <pc:sldMk cId="1738221158" sldId="264"/>
            <ac:spMk id="2" creationId="{4A528DDE-FB2B-4532-07BD-31345CCE76A8}"/>
          </ac:spMkLst>
        </pc:spChg>
      </pc:sldChg>
      <pc:sldChg chg="addSp modSp">
        <pc:chgData name="Paschalis Chatzopoulos" userId="1537d5c6-058d-41ef-9549-dedb43ed9e75" providerId="ADAL" clId="{37CC06B8-4319-1648-920D-E15824115F61}" dt="2023-10-24T16:44:07.635" v="3967"/>
        <pc:sldMkLst>
          <pc:docMk/>
          <pc:sldMk cId="962402895" sldId="265"/>
        </pc:sldMkLst>
        <pc:spChg chg="add mod">
          <ac:chgData name="Paschalis Chatzopoulos" userId="1537d5c6-058d-41ef-9549-dedb43ed9e75" providerId="ADAL" clId="{37CC06B8-4319-1648-920D-E15824115F61}" dt="2023-10-24T16:44:07.635" v="3967"/>
          <ac:spMkLst>
            <pc:docMk/>
            <pc:sldMk cId="962402895" sldId="265"/>
            <ac:spMk id="2" creationId="{147B60F5-7BC3-EE7A-70EE-017A493607D3}"/>
          </ac:spMkLst>
        </pc:spChg>
      </pc:sldChg>
      <pc:sldChg chg="addSp modSp mod">
        <pc:chgData name="Paschalis Chatzopoulos" userId="1537d5c6-058d-41ef-9549-dedb43ed9e75" providerId="ADAL" clId="{37CC06B8-4319-1648-920D-E15824115F61}" dt="2023-10-24T16:44:07.635" v="3967"/>
        <pc:sldMkLst>
          <pc:docMk/>
          <pc:sldMk cId="1212388028" sldId="266"/>
        </pc:sldMkLst>
        <pc:spChg chg="add mod">
          <ac:chgData name="Paschalis Chatzopoulos" userId="1537d5c6-058d-41ef-9549-dedb43ed9e75" providerId="ADAL" clId="{37CC06B8-4319-1648-920D-E15824115F61}" dt="2023-10-24T16:44:07.635" v="3967"/>
          <ac:spMkLst>
            <pc:docMk/>
            <pc:sldMk cId="1212388028" sldId="266"/>
            <ac:spMk id="2" creationId="{E2B17BC4-8283-A981-F244-879DF9B69017}"/>
          </ac:spMkLst>
        </pc:spChg>
        <pc:spChg chg="mod">
          <ac:chgData name="Paschalis Chatzopoulos" userId="1537d5c6-058d-41ef-9549-dedb43ed9e75" providerId="ADAL" clId="{37CC06B8-4319-1648-920D-E15824115F61}" dt="2023-10-24T10:08:12.742" v="1935" actId="20577"/>
          <ac:spMkLst>
            <pc:docMk/>
            <pc:sldMk cId="1212388028" sldId="266"/>
            <ac:spMk id="4" creationId="{328AD579-1ABD-BDC1-3371-61C0E9850BC2}"/>
          </ac:spMkLst>
        </pc:spChg>
      </pc:sldChg>
      <pc:sldChg chg="addSp modSp">
        <pc:chgData name="Paschalis Chatzopoulos" userId="1537d5c6-058d-41ef-9549-dedb43ed9e75" providerId="ADAL" clId="{37CC06B8-4319-1648-920D-E15824115F61}" dt="2023-10-24T16:44:07.635" v="3967"/>
        <pc:sldMkLst>
          <pc:docMk/>
          <pc:sldMk cId="451254166" sldId="267"/>
        </pc:sldMkLst>
        <pc:spChg chg="add mod">
          <ac:chgData name="Paschalis Chatzopoulos" userId="1537d5c6-058d-41ef-9549-dedb43ed9e75" providerId="ADAL" clId="{37CC06B8-4319-1648-920D-E15824115F61}" dt="2023-10-24T16:44:07.635" v="3967"/>
          <ac:spMkLst>
            <pc:docMk/>
            <pc:sldMk cId="451254166" sldId="267"/>
            <ac:spMk id="2" creationId="{83F0D08D-5FF0-A612-902D-438F6848FD47}"/>
          </ac:spMkLst>
        </pc:spChg>
      </pc:sldChg>
      <pc:sldChg chg="addSp delSp modSp mod modTransition">
        <pc:chgData name="Paschalis Chatzopoulos" userId="1537d5c6-058d-41ef-9549-dedb43ed9e75" providerId="ADAL" clId="{37CC06B8-4319-1648-920D-E15824115F61}" dt="2023-10-25T17:22:35.809" v="6525" actId="1076"/>
        <pc:sldMkLst>
          <pc:docMk/>
          <pc:sldMk cId="2660084426" sldId="268"/>
        </pc:sldMkLst>
        <pc:spChg chg="add mod">
          <ac:chgData name="Paschalis Chatzopoulos" userId="1537d5c6-058d-41ef-9549-dedb43ed9e75" providerId="ADAL" clId="{37CC06B8-4319-1648-920D-E15824115F61}" dt="2023-10-24T16:44:07.635" v="3967"/>
          <ac:spMkLst>
            <pc:docMk/>
            <pc:sldMk cId="2660084426" sldId="268"/>
            <ac:spMk id="8" creationId="{49EBF109-C8E5-941A-E93F-AA3BF8627B8F}"/>
          </ac:spMkLst>
        </pc:spChg>
        <pc:picChg chg="del">
          <ac:chgData name="Paschalis Chatzopoulos" userId="1537d5c6-058d-41ef-9549-dedb43ed9e75" providerId="ADAL" clId="{37CC06B8-4319-1648-920D-E15824115F61}" dt="2023-10-25T17:22:31.536" v="6523" actId="478"/>
          <ac:picMkLst>
            <pc:docMk/>
            <pc:sldMk cId="2660084426" sldId="268"/>
            <ac:picMk id="7" creationId="{31C5E560-6B86-8D5A-5F3E-3693BF6D5DC7}"/>
          </ac:picMkLst>
        </pc:picChg>
        <pc:picChg chg="add mod">
          <ac:chgData name="Paschalis Chatzopoulos" userId="1537d5c6-058d-41ef-9549-dedb43ed9e75" providerId="ADAL" clId="{37CC06B8-4319-1648-920D-E15824115F61}" dt="2023-10-25T17:22:35.809" v="6525" actId="1076"/>
          <ac:picMkLst>
            <pc:docMk/>
            <pc:sldMk cId="2660084426" sldId="268"/>
            <ac:picMk id="9" creationId="{63D15D4D-11FF-713F-6F0F-C25200D3E42A}"/>
          </ac:picMkLst>
        </pc:picChg>
      </pc:sldChg>
      <pc:sldChg chg="addSp modSp">
        <pc:chgData name="Paschalis Chatzopoulos" userId="1537d5c6-058d-41ef-9549-dedb43ed9e75" providerId="ADAL" clId="{37CC06B8-4319-1648-920D-E15824115F61}" dt="2023-10-24T16:44:07.635" v="3967"/>
        <pc:sldMkLst>
          <pc:docMk/>
          <pc:sldMk cId="590192768" sldId="269"/>
        </pc:sldMkLst>
        <pc:spChg chg="add mod">
          <ac:chgData name="Paschalis Chatzopoulos" userId="1537d5c6-058d-41ef-9549-dedb43ed9e75" providerId="ADAL" clId="{37CC06B8-4319-1648-920D-E15824115F61}" dt="2023-10-24T16:44:07.635" v="3967"/>
          <ac:spMkLst>
            <pc:docMk/>
            <pc:sldMk cId="590192768" sldId="269"/>
            <ac:spMk id="2" creationId="{C4AD26FA-E66E-33AB-7EAD-6C85A59D298F}"/>
          </ac:spMkLst>
        </pc:spChg>
      </pc:sldChg>
      <pc:sldChg chg="addSp modSp">
        <pc:chgData name="Paschalis Chatzopoulos" userId="1537d5c6-058d-41ef-9549-dedb43ed9e75" providerId="ADAL" clId="{37CC06B8-4319-1648-920D-E15824115F61}" dt="2023-10-24T16:44:07.635" v="3967"/>
        <pc:sldMkLst>
          <pc:docMk/>
          <pc:sldMk cId="92437933" sldId="271"/>
        </pc:sldMkLst>
        <pc:spChg chg="add mod">
          <ac:chgData name="Paschalis Chatzopoulos" userId="1537d5c6-058d-41ef-9549-dedb43ed9e75" providerId="ADAL" clId="{37CC06B8-4319-1648-920D-E15824115F61}" dt="2023-10-24T16:44:07.635" v="3967"/>
          <ac:spMkLst>
            <pc:docMk/>
            <pc:sldMk cId="92437933" sldId="271"/>
            <ac:spMk id="2" creationId="{11926F8A-55CD-5A76-3536-F5C953CD2374}"/>
          </ac:spMkLst>
        </pc:spChg>
      </pc:sldChg>
      <pc:sldChg chg="addSp modSp">
        <pc:chgData name="Paschalis Chatzopoulos" userId="1537d5c6-058d-41ef-9549-dedb43ed9e75" providerId="ADAL" clId="{37CC06B8-4319-1648-920D-E15824115F61}" dt="2023-10-24T16:44:07.635" v="3967"/>
        <pc:sldMkLst>
          <pc:docMk/>
          <pc:sldMk cId="556102187" sldId="272"/>
        </pc:sldMkLst>
        <pc:spChg chg="add mod">
          <ac:chgData name="Paschalis Chatzopoulos" userId="1537d5c6-058d-41ef-9549-dedb43ed9e75" providerId="ADAL" clId="{37CC06B8-4319-1648-920D-E15824115F61}" dt="2023-10-24T16:44:07.635" v="3967"/>
          <ac:spMkLst>
            <pc:docMk/>
            <pc:sldMk cId="556102187" sldId="272"/>
            <ac:spMk id="2" creationId="{62BEF9B3-F533-2B49-4B6B-3DE7DC428891}"/>
          </ac:spMkLst>
        </pc:spChg>
      </pc:sldChg>
      <pc:sldChg chg="addSp modSp mod">
        <pc:chgData name="Paschalis Chatzopoulos" userId="1537d5c6-058d-41ef-9549-dedb43ed9e75" providerId="ADAL" clId="{37CC06B8-4319-1648-920D-E15824115F61}" dt="2023-10-24T16:44:07.635" v="3967"/>
        <pc:sldMkLst>
          <pc:docMk/>
          <pc:sldMk cId="2029819294" sldId="273"/>
        </pc:sldMkLst>
        <pc:spChg chg="mod">
          <ac:chgData name="Paschalis Chatzopoulos" userId="1537d5c6-058d-41ef-9549-dedb43ed9e75" providerId="ADAL" clId="{37CC06B8-4319-1648-920D-E15824115F61}" dt="2023-10-24T11:52:14.957" v="1938" actId="1076"/>
          <ac:spMkLst>
            <pc:docMk/>
            <pc:sldMk cId="2029819294" sldId="273"/>
            <ac:spMk id="6" creationId="{046BA23E-A56D-A819-115B-BBEF45ABAD2F}"/>
          </ac:spMkLst>
        </pc:spChg>
        <pc:spChg chg="add mod">
          <ac:chgData name="Paschalis Chatzopoulos" userId="1537d5c6-058d-41ef-9549-dedb43ed9e75" providerId="ADAL" clId="{37CC06B8-4319-1648-920D-E15824115F61}" dt="2023-10-24T16:44:07.635" v="3967"/>
          <ac:spMkLst>
            <pc:docMk/>
            <pc:sldMk cId="2029819294" sldId="273"/>
            <ac:spMk id="7" creationId="{26016025-F189-AE6E-4E36-4ECF703B7A37}"/>
          </ac:spMkLst>
        </pc:spChg>
      </pc:sldChg>
      <pc:sldChg chg="addSp modSp">
        <pc:chgData name="Paschalis Chatzopoulos" userId="1537d5c6-058d-41ef-9549-dedb43ed9e75" providerId="ADAL" clId="{37CC06B8-4319-1648-920D-E15824115F61}" dt="2023-10-24T16:44:07.635" v="3967"/>
        <pc:sldMkLst>
          <pc:docMk/>
          <pc:sldMk cId="232248669" sldId="274"/>
        </pc:sldMkLst>
        <pc:spChg chg="add mod">
          <ac:chgData name="Paschalis Chatzopoulos" userId="1537d5c6-058d-41ef-9549-dedb43ed9e75" providerId="ADAL" clId="{37CC06B8-4319-1648-920D-E15824115F61}" dt="2023-10-24T16:44:07.635" v="3967"/>
          <ac:spMkLst>
            <pc:docMk/>
            <pc:sldMk cId="232248669" sldId="274"/>
            <ac:spMk id="2" creationId="{C39569FD-A43F-C570-D6D3-EB9A6A8B0199}"/>
          </ac:spMkLst>
        </pc:spChg>
      </pc:sldChg>
      <pc:sldChg chg="addSp modSp">
        <pc:chgData name="Paschalis Chatzopoulos" userId="1537d5c6-058d-41ef-9549-dedb43ed9e75" providerId="ADAL" clId="{37CC06B8-4319-1648-920D-E15824115F61}" dt="2023-10-24T16:44:07.635" v="3967"/>
        <pc:sldMkLst>
          <pc:docMk/>
          <pc:sldMk cId="2966015069" sldId="275"/>
        </pc:sldMkLst>
        <pc:spChg chg="add mod">
          <ac:chgData name="Paschalis Chatzopoulos" userId="1537d5c6-058d-41ef-9549-dedb43ed9e75" providerId="ADAL" clId="{37CC06B8-4319-1648-920D-E15824115F61}" dt="2023-10-24T16:44:07.635" v="3967"/>
          <ac:spMkLst>
            <pc:docMk/>
            <pc:sldMk cId="2966015069" sldId="275"/>
            <ac:spMk id="3" creationId="{07F041B2-2713-F468-213E-19D165017B18}"/>
          </ac:spMkLst>
        </pc:spChg>
      </pc:sldChg>
      <pc:sldChg chg="addSp modSp mod modTransition">
        <pc:chgData name="Paschalis Chatzopoulos" userId="1537d5c6-058d-41ef-9549-dedb43ed9e75" providerId="ADAL" clId="{37CC06B8-4319-1648-920D-E15824115F61}" dt="2023-10-24T16:44:07.635" v="3967"/>
        <pc:sldMkLst>
          <pc:docMk/>
          <pc:sldMk cId="3569585039" sldId="276"/>
        </pc:sldMkLst>
        <pc:spChg chg="mod">
          <ac:chgData name="Paschalis Chatzopoulos" userId="1537d5c6-058d-41ef-9549-dedb43ed9e75" providerId="ADAL" clId="{37CC06B8-4319-1648-920D-E15824115F61}" dt="2023-10-24T12:21:32.882" v="2415" actId="313"/>
          <ac:spMkLst>
            <pc:docMk/>
            <pc:sldMk cId="3569585039" sldId="276"/>
            <ac:spMk id="2" creationId="{1838A703-DFBF-C7DB-FE3E-536BD338E6C3}"/>
          </ac:spMkLst>
        </pc:spChg>
        <pc:spChg chg="add mod">
          <ac:chgData name="Paschalis Chatzopoulos" userId="1537d5c6-058d-41ef-9549-dedb43ed9e75" providerId="ADAL" clId="{37CC06B8-4319-1648-920D-E15824115F61}" dt="2023-10-24T16:44:07.635" v="3967"/>
          <ac:spMkLst>
            <pc:docMk/>
            <pc:sldMk cId="3569585039" sldId="276"/>
            <ac:spMk id="3" creationId="{08DEE085-D5DD-FD57-F78E-000857921EC7}"/>
          </ac:spMkLst>
        </pc:spChg>
      </pc:sldChg>
      <pc:sldChg chg="addSp modSp">
        <pc:chgData name="Paschalis Chatzopoulos" userId="1537d5c6-058d-41ef-9549-dedb43ed9e75" providerId="ADAL" clId="{37CC06B8-4319-1648-920D-E15824115F61}" dt="2023-10-24T16:44:07.635" v="3967"/>
        <pc:sldMkLst>
          <pc:docMk/>
          <pc:sldMk cId="3537855779" sldId="277"/>
        </pc:sldMkLst>
        <pc:spChg chg="add mod">
          <ac:chgData name="Paschalis Chatzopoulos" userId="1537d5c6-058d-41ef-9549-dedb43ed9e75" providerId="ADAL" clId="{37CC06B8-4319-1648-920D-E15824115F61}" dt="2023-10-24T16:44:07.635" v="3967"/>
          <ac:spMkLst>
            <pc:docMk/>
            <pc:sldMk cId="3537855779" sldId="277"/>
            <ac:spMk id="2" creationId="{8BE2BAE8-15B2-3ABC-393F-F2A766448C60}"/>
          </ac:spMkLst>
        </pc:spChg>
      </pc:sldChg>
      <pc:sldChg chg="addSp modSp mod">
        <pc:chgData name="Paschalis Chatzopoulos" userId="1537d5c6-058d-41ef-9549-dedb43ed9e75" providerId="ADAL" clId="{37CC06B8-4319-1648-920D-E15824115F61}" dt="2023-10-24T16:44:07.635" v="3967"/>
        <pc:sldMkLst>
          <pc:docMk/>
          <pc:sldMk cId="2339830772" sldId="278"/>
        </pc:sldMkLst>
        <pc:spChg chg="add mod">
          <ac:chgData name="Paschalis Chatzopoulos" userId="1537d5c6-058d-41ef-9549-dedb43ed9e75" providerId="ADAL" clId="{37CC06B8-4319-1648-920D-E15824115F61}" dt="2023-10-24T11:55:42.154" v="2060" actId="1076"/>
          <ac:spMkLst>
            <pc:docMk/>
            <pc:sldMk cId="2339830772" sldId="278"/>
            <ac:spMk id="2" creationId="{CEF7E905-8EEB-8337-42F0-6B0A0B808F32}"/>
          </ac:spMkLst>
        </pc:spChg>
        <pc:spChg chg="add mod">
          <ac:chgData name="Paschalis Chatzopoulos" userId="1537d5c6-058d-41ef-9549-dedb43ed9e75" providerId="ADAL" clId="{37CC06B8-4319-1648-920D-E15824115F61}" dt="2023-10-24T16:44:07.635" v="3967"/>
          <ac:spMkLst>
            <pc:docMk/>
            <pc:sldMk cId="2339830772" sldId="278"/>
            <ac:spMk id="3" creationId="{A88B3D7C-EF26-B8A8-2177-C90EF2959096}"/>
          </ac:spMkLst>
        </pc:spChg>
        <pc:spChg chg="mod">
          <ac:chgData name="Paschalis Chatzopoulos" userId="1537d5c6-058d-41ef-9549-dedb43ed9e75" providerId="ADAL" clId="{37CC06B8-4319-1648-920D-E15824115F61}" dt="2023-10-24T11:55:06.876" v="2013" actId="20577"/>
          <ac:spMkLst>
            <pc:docMk/>
            <pc:sldMk cId="2339830772" sldId="278"/>
            <ac:spMk id="5" creationId="{266094CD-6509-4873-27DB-DBCC63BB316C}"/>
          </ac:spMkLst>
        </pc:spChg>
      </pc:sldChg>
      <pc:sldChg chg="addSp modSp">
        <pc:chgData name="Paschalis Chatzopoulos" userId="1537d5c6-058d-41ef-9549-dedb43ed9e75" providerId="ADAL" clId="{37CC06B8-4319-1648-920D-E15824115F61}" dt="2023-10-24T16:44:07.635" v="3967"/>
        <pc:sldMkLst>
          <pc:docMk/>
          <pc:sldMk cId="3133116927" sldId="279"/>
        </pc:sldMkLst>
        <pc:spChg chg="add mod">
          <ac:chgData name="Paschalis Chatzopoulos" userId="1537d5c6-058d-41ef-9549-dedb43ed9e75" providerId="ADAL" clId="{37CC06B8-4319-1648-920D-E15824115F61}" dt="2023-10-24T16:44:07.635" v="3967"/>
          <ac:spMkLst>
            <pc:docMk/>
            <pc:sldMk cId="3133116927" sldId="279"/>
            <ac:spMk id="2" creationId="{8AD6B4BD-CBB1-B889-EBB0-C7FE4AF09662}"/>
          </ac:spMkLst>
        </pc:spChg>
      </pc:sldChg>
      <pc:sldChg chg="addSp modSp modNotesTx">
        <pc:chgData name="Paschalis Chatzopoulos" userId="1537d5c6-058d-41ef-9549-dedb43ed9e75" providerId="ADAL" clId="{37CC06B8-4319-1648-920D-E15824115F61}" dt="2023-10-24T16:44:07.635" v="3967"/>
        <pc:sldMkLst>
          <pc:docMk/>
          <pc:sldMk cId="2395499903" sldId="281"/>
        </pc:sldMkLst>
        <pc:spChg chg="add mod">
          <ac:chgData name="Paschalis Chatzopoulos" userId="1537d5c6-058d-41ef-9549-dedb43ed9e75" providerId="ADAL" clId="{37CC06B8-4319-1648-920D-E15824115F61}" dt="2023-10-24T16:44:07.635" v="3967"/>
          <ac:spMkLst>
            <pc:docMk/>
            <pc:sldMk cId="2395499903" sldId="281"/>
            <ac:spMk id="2" creationId="{15E451B9-5494-8C9F-26D0-649686875854}"/>
          </ac:spMkLst>
        </pc:spChg>
      </pc:sldChg>
      <pc:sldChg chg="addSp modSp add del">
        <pc:chgData name="Paschalis Chatzopoulos" userId="1537d5c6-058d-41ef-9549-dedb43ed9e75" providerId="ADAL" clId="{37CC06B8-4319-1648-920D-E15824115F61}" dt="2023-10-25T17:04:15.037" v="6180" actId="2696"/>
        <pc:sldMkLst>
          <pc:docMk/>
          <pc:sldMk cId="2824854311" sldId="282"/>
        </pc:sldMkLst>
        <pc:spChg chg="add mod">
          <ac:chgData name="Paschalis Chatzopoulos" userId="1537d5c6-058d-41ef-9549-dedb43ed9e75" providerId="ADAL" clId="{37CC06B8-4319-1648-920D-E15824115F61}" dt="2023-10-24T16:44:07.635" v="3967"/>
          <ac:spMkLst>
            <pc:docMk/>
            <pc:sldMk cId="2824854311" sldId="282"/>
            <ac:spMk id="2" creationId="{B03466BC-5BF2-3BD0-95E7-DA6D5F0439DF}"/>
          </ac:spMkLst>
        </pc:spChg>
      </pc:sldChg>
      <pc:sldChg chg="addSp modSp modTransition">
        <pc:chgData name="Paschalis Chatzopoulos" userId="1537d5c6-058d-41ef-9549-dedb43ed9e75" providerId="ADAL" clId="{37CC06B8-4319-1648-920D-E15824115F61}" dt="2023-10-24T16:44:07.635" v="3967"/>
        <pc:sldMkLst>
          <pc:docMk/>
          <pc:sldMk cId="304089732" sldId="283"/>
        </pc:sldMkLst>
        <pc:spChg chg="add mod">
          <ac:chgData name="Paschalis Chatzopoulos" userId="1537d5c6-058d-41ef-9549-dedb43ed9e75" providerId="ADAL" clId="{37CC06B8-4319-1648-920D-E15824115F61}" dt="2023-10-24T16:44:07.635" v="3967"/>
          <ac:spMkLst>
            <pc:docMk/>
            <pc:sldMk cId="304089732" sldId="283"/>
            <ac:spMk id="2" creationId="{959278D7-F142-0F9E-F259-72B63444C28A}"/>
          </ac:spMkLst>
        </pc:spChg>
      </pc:sldChg>
      <pc:sldChg chg="addSp modSp">
        <pc:chgData name="Paschalis Chatzopoulos" userId="1537d5c6-058d-41ef-9549-dedb43ed9e75" providerId="ADAL" clId="{37CC06B8-4319-1648-920D-E15824115F61}" dt="2023-10-24T16:44:07.635" v="3967"/>
        <pc:sldMkLst>
          <pc:docMk/>
          <pc:sldMk cId="2583730051" sldId="284"/>
        </pc:sldMkLst>
        <pc:spChg chg="add mod">
          <ac:chgData name="Paschalis Chatzopoulos" userId="1537d5c6-058d-41ef-9549-dedb43ed9e75" providerId="ADAL" clId="{37CC06B8-4319-1648-920D-E15824115F61}" dt="2023-10-24T16:44:07.635" v="3967"/>
          <ac:spMkLst>
            <pc:docMk/>
            <pc:sldMk cId="2583730051" sldId="284"/>
            <ac:spMk id="2" creationId="{9F11C801-159F-0CB1-32D3-EA2113B1968D}"/>
          </ac:spMkLst>
        </pc:spChg>
      </pc:sldChg>
      <pc:sldChg chg="addSp modSp mod modTransition">
        <pc:chgData name="Paschalis Chatzopoulos" userId="1537d5c6-058d-41ef-9549-dedb43ed9e75" providerId="ADAL" clId="{37CC06B8-4319-1648-920D-E15824115F61}" dt="2023-10-24T16:44:07.635" v="3967"/>
        <pc:sldMkLst>
          <pc:docMk/>
          <pc:sldMk cId="1118318169" sldId="285"/>
        </pc:sldMkLst>
        <pc:spChg chg="add mod">
          <ac:chgData name="Paschalis Chatzopoulos" userId="1537d5c6-058d-41ef-9549-dedb43ed9e75" providerId="ADAL" clId="{37CC06B8-4319-1648-920D-E15824115F61}" dt="2023-10-24T16:44:07.635" v="3967"/>
          <ac:spMkLst>
            <pc:docMk/>
            <pc:sldMk cId="1118318169" sldId="285"/>
            <ac:spMk id="2" creationId="{2B314F4B-4724-6115-FBD9-44DB2D8A5FFA}"/>
          </ac:spMkLst>
        </pc:spChg>
        <pc:spChg chg="mod">
          <ac:chgData name="Paschalis Chatzopoulos" userId="1537d5c6-058d-41ef-9549-dedb43ed9e75" providerId="ADAL" clId="{37CC06B8-4319-1648-920D-E15824115F61}" dt="2023-10-24T12:13:15.307" v="2166" actId="20577"/>
          <ac:spMkLst>
            <pc:docMk/>
            <pc:sldMk cId="1118318169" sldId="285"/>
            <ac:spMk id="4" creationId="{6CBA9AE8-0EB5-62E8-B54C-B9D80D608E36}"/>
          </ac:spMkLst>
        </pc:spChg>
      </pc:sldChg>
      <pc:sldChg chg="addSp modSp">
        <pc:chgData name="Paschalis Chatzopoulos" userId="1537d5c6-058d-41ef-9549-dedb43ed9e75" providerId="ADAL" clId="{37CC06B8-4319-1648-920D-E15824115F61}" dt="2023-10-24T16:44:07.635" v="3967"/>
        <pc:sldMkLst>
          <pc:docMk/>
          <pc:sldMk cId="3223214069" sldId="286"/>
        </pc:sldMkLst>
        <pc:spChg chg="add mod">
          <ac:chgData name="Paschalis Chatzopoulos" userId="1537d5c6-058d-41ef-9549-dedb43ed9e75" providerId="ADAL" clId="{37CC06B8-4319-1648-920D-E15824115F61}" dt="2023-10-24T16:44:07.635" v="3967"/>
          <ac:spMkLst>
            <pc:docMk/>
            <pc:sldMk cId="3223214069" sldId="286"/>
            <ac:spMk id="2" creationId="{7FFC3517-C93E-C555-FB3F-82681B5E8C3D}"/>
          </ac:spMkLst>
        </pc:spChg>
      </pc:sldChg>
      <pc:sldChg chg="addSp modSp">
        <pc:chgData name="Paschalis Chatzopoulos" userId="1537d5c6-058d-41ef-9549-dedb43ed9e75" providerId="ADAL" clId="{37CC06B8-4319-1648-920D-E15824115F61}" dt="2023-10-24T16:44:07.635" v="3967"/>
        <pc:sldMkLst>
          <pc:docMk/>
          <pc:sldMk cId="4102924250" sldId="287"/>
        </pc:sldMkLst>
        <pc:spChg chg="add mod">
          <ac:chgData name="Paschalis Chatzopoulos" userId="1537d5c6-058d-41ef-9549-dedb43ed9e75" providerId="ADAL" clId="{37CC06B8-4319-1648-920D-E15824115F61}" dt="2023-10-24T16:44:07.635" v="3967"/>
          <ac:spMkLst>
            <pc:docMk/>
            <pc:sldMk cId="4102924250" sldId="287"/>
            <ac:spMk id="2" creationId="{03E1CB1A-5F6A-B12D-F883-E6A8ACDFADD3}"/>
          </ac:spMkLst>
        </pc:spChg>
      </pc:sldChg>
      <pc:sldChg chg="addSp delSp modSp mod ord delAnim">
        <pc:chgData name="Paschalis Chatzopoulos" userId="1537d5c6-058d-41ef-9549-dedb43ed9e75" providerId="ADAL" clId="{37CC06B8-4319-1648-920D-E15824115F61}" dt="2023-10-25T17:30:53.215" v="6536" actId="478"/>
        <pc:sldMkLst>
          <pc:docMk/>
          <pc:sldMk cId="27168026" sldId="288"/>
        </pc:sldMkLst>
        <pc:spChg chg="del mod">
          <ac:chgData name="Paschalis Chatzopoulos" userId="1537d5c6-058d-41ef-9549-dedb43ed9e75" providerId="ADAL" clId="{37CC06B8-4319-1648-920D-E15824115F61}" dt="2023-10-25T17:30:53.215" v="6536" actId="478"/>
          <ac:spMkLst>
            <pc:docMk/>
            <pc:sldMk cId="27168026" sldId="288"/>
            <ac:spMk id="3" creationId="{C761B789-5F94-1E3A-E9D0-2369DF43273B}"/>
          </ac:spMkLst>
        </pc:spChg>
        <pc:spChg chg="add mod">
          <ac:chgData name="Paschalis Chatzopoulos" userId="1537d5c6-058d-41ef-9549-dedb43ed9e75" providerId="ADAL" clId="{37CC06B8-4319-1648-920D-E15824115F61}" dt="2023-10-24T16:44:07.635" v="3967"/>
          <ac:spMkLst>
            <pc:docMk/>
            <pc:sldMk cId="27168026" sldId="288"/>
            <ac:spMk id="6" creationId="{EE3FD46B-4579-564E-5F48-16DCEC0F2BF9}"/>
          </ac:spMkLst>
        </pc:spChg>
        <pc:spChg chg="mod">
          <ac:chgData name="Paschalis Chatzopoulos" userId="1537d5c6-058d-41ef-9549-dedb43ed9e75" providerId="ADAL" clId="{37CC06B8-4319-1648-920D-E15824115F61}" dt="2023-10-24T11:56:34.103" v="2122" actId="313"/>
          <ac:spMkLst>
            <pc:docMk/>
            <pc:sldMk cId="27168026" sldId="288"/>
            <ac:spMk id="7" creationId="{2654A14A-4496-4B5C-FA83-5FCFF971A447}"/>
          </ac:spMkLst>
        </pc:spChg>
      </pc:sldChg>
      <pc:sldChg chg="addSp modSp mod">
        <pc:chgData name="Paschalis Chatzopoulos" userId="1537d5c6-058d-41ef-9549-dedb43ed9e75" providerId="ADAL" clId="{37CC06B8-4319-1648-920D-E15824115F61}" dt="2023-10-24T16:44:07.635" v="3967"/>
        <pc:sldMkLst>
          <pc:docMk/>
          <pc:sldMk cId="3712079425" sldId="289"/>
        </pc:sldMkLst>
        <pc:spChg chg="add mod">
          <ac:chgData name="Paschalis Chatzopoulos" userId="1537d5c6-058d-41ef-9549-dedb43ed9e75" providerId="ADAL" clId="{37CC06B8-4319-1648-920D-E15824115F61}" dt="2023-10-24T16:44:07.635" v="3967"/>
          <ac:spMkLst>
            <pc:docMk/>
            <pc:sldMk cId="3712079425" sldId="289"/>
            <ac:spMk id="4" creationId="{80905BCE-B421-C314-F309-EB5D6B9C0B22}"/>
          </ac:spMkLst>
        </pc:spChg>
        <pc:spChg chg="mod">
          <ac:chgData name="Paschalis Chatzopoulos" userId="1537d5c6-058d-41ef-9549-dedb43ed9e75" providerId="ADAL" clId="{37CC06B8-4319-1648-920D-E15824115F61}" dt="2023-10-24T11:56:55.795" v="2124"/>
          <ac:spMkLst>
            <pc:docMk/>
            <pc:sldMk cId="3712079425" sldId="289"/>
            <ac:spMk id="7" creationId="{2654A14A-4496-4B5C-FA83-5FCFF971A447}"/>
          </ac:spMkLst>
        </pc:spChg>
      </pc:sldChg>
      <pc:sldChg chg="addSp modSp del mod modNotesTx">
        <pc:chgData name="Paschalis Chatzopoulos" userId="1537d5c6-058d-41ef-9549-dedb43ed9e75" providerId="ADAL" clId="{37CC06B8-4319-1648-920D-E15824115F61}" dt="2023-10-25T17:03:19.513" v="6178" actId="2696"/>
        <pc:sldMkLst>
          <pc:docMk/>
          <pc:sldMk cId="1448268300" sldId="290"/>
        </pc:sldMkLst>
        <pc:spChg chg="mod">
          <ac:chgData name="Paschalis Chatzopoulos" userId="1537d5c6-058d-41ef-9549-dedb43ed9e75" providerId="ADAL" clId="{37CC06B8-4319-1648-920D-E15824115F61}" dt="2023-10-24T11:58:11.721" v="2133" actId="20577"/>
          <ac:spMkLst>
            <pc:docMk/>
            <pc:sldMk cId="1448268300" sldId="290"/>
            <ac:spMk id="6" creationId="{12244F76-FD6F-6B8B-5636-341C5C72BAEF}"/>
          </ac:spMkLst>
        </pc:spChg>
        <pc:spChg chg="add mod">
          <ac:chgData name="Paschalis Chatzopoulos" userId="1537d5c6-058d-41ef-9549-dedb43ed9e75" providerId="ADAL" clId="{37CC06B8-4319-1648-920D-E15824115F61}" dt="2023-10-24T16:44:07.635" v="3967"/>
          <ac:spMkLst>
            <pc:docMk/>
            <pc:sldMk cId="1448268300" sldId="290"/>
            <ac:spMk id="8" creationId="{17FD6CA9-3001-3595-BBB1-FC6CE346B639}"/>
          </ac:spMkLst>
        </pc:spChg>
      </pc:sldChg>
      <pc:sldChg chg="addSp modSp modTransition">
        <pc:chgData name="Paschalis Chatzopoulos" userId="1537d5c6-058d-41ef-9549-dedb43ed9e75" providerId="ADAL" clId="{37CC06B8-4319-1648-920D-E15824115F61}" dt="2023-10-24T16:44:07.635" v="3967"/>
        <pc:sldMkLst>
          <pc:docMk/>
          <pc:sldMk cId="479156027" sldId="291"/>
        </pc:sldMkLst>
        <pc:spChg chg="add mod">
          <ac:chgData name="Paschalis Chatzopoulos" userId="1537d5c6-058d-41ef-9549-dedb43ed9e75" providerId="ADAL" clId="{37CC06B8-4319-1648-920D-E15824115F61}" dt="2023-10-24T16:44:07.635" v="3967"/>
          <ac:spMkLst>
            <pc:docMk/>
            <pc:sldMk cId="479156027" sldId="291"/>
            <ac:spMk id="2" creationId="{BD6D9513-8CC1-C064-A483-6C5B1C61F9E3}"/>
          </ac:spMkLst>
        </pc:spChg>
      </pc:sldChg>
      <pc:sldChg chg="addSp modSp modTransition">
        <pc:chgData name="Paschalis Chatzopoulos" userId="1537d5c6-058d-41ef-9549-dedb43ed9e75" providerId="ADAL" clId="{37CC06B8-4319-1648-920D-E15824115F61}" dt="2023-10-24T16:44:07.635" v="3967"/>
        <pc:sldMkLst>
          <pc:docMk/>
          <pc:sldMk cId="4100894366" sldId="292"/>
        </pc:sldMkLst>
        <pc:spChg chg="add mod">
          <ac:chgData name="Paschalis Chatzopoulos" userId="1537d5c6-058d-41ef-9549-dedb43ed9e75" providerId="ADAL" clId="{37CC06B8-4319-1648-920D-E15824115F61}" dt="2023-10-24T16:44:07.635" v="3967"/>
          <ac:spMkLst>
            <pc:docMk/>
            <pc:sldMk cId="4100894366" sldId="292"/>
            <ac:spMk id="2" creationId="{066ABD89-D645-2966-AD56-679FC1429246}"/>
          </ac:spMkLst>
        </pc:spChg>
      </pc:sldChg>
      <pc:sldChg chg="addSp modSp mod ord modTransition modNotesTx">
        <pc:chgData name="Paschalis Chatzopoulos" userId="1537d5c6-058d-41ef-9549-dedb43ed9e75" providerId="ADAL" clId="{37CC06B8-4319-1648-920D-E15824115F61}" dt="2023-10-25T17:49:04.617" v="6560" actId="20577"/>
        <pc:sldMkLst>
          <pc:docMk/>
          <pc:sldMk cId="144854213" sldId="306"/>
        </pc:sldMkLst>
        <pc:spChg chg="add mod">
          <ac:chgData name="Paschalis Chatzopoulos" userId="1537d5c6-058d-41ef-9549-dedb43ed9e75" providerId="ADAL" clId="{37CC06B8-4319-1648-920D-E15824115F61}" dt="2023-10-24T16:44:07.635" v="3967"/>
          <ac:spMkLst>
            <pc:docMk/>
            <pc:sldMk cId="144854213" sldId="306"/>
            <ac:spMk id="2" creationId="{158CED9B-76E6-51AC-D2AA-281B6286E322}"/>
          </ac:spMkLst>
        </pc:spChg>
        <pc:spChg chg="mod">
          <ac:chgData name="Paschalis Chatzopoulos" userId="1537d5c6-058d-41ef-9549-dedb43ed9e75" providerId="ADAL" clId="{37CC06B8-4319-1648-920D-E15824115F61}" dt="2023-10-25T17:49:04.617" v="6560" actId="20577"/>
          <ac:spMkLst>
            <pc:docMk/>
            <pc:sldMk cId="144854213" sldId="306"/>
            <ac:spMk id="29" creationId="{F3661DA1-9C45-58CC-610F-FDBD11CB9C7F}"/>
          </ac:spMkLst>
        </pc:spChg>
      </pc:sldChg>
      <pc:sldChg chg="addSp modSp modTransition">
        <pc:chgData name="Paschalis Chatzopoulos" userId="1537d5c6-058d-41ef-9549-dedb43ed9e75" providerId="ADAL" clId="{37CC06B8-4319-1648-920D-E15824115F61}" dt="2023-10-24T16:44:07.635" v="3967"/>
        <pc:sldMkLst>
          <pc:docMk/>
          <pc:sldMk cId="3476330059" sldId="307"/>
        </pc:sldMkLst>
        <pc:spChg chg="add mod">
          <ac:chgData name="Paschalis Chatzopoulos" userId="1537d5c6-058d-41ef-9549-dedb43ed9e75" providerId="ADAL" clId="{37CC06B8-4319-1648-920D-E15824115F61}" dt="2023-10-24T16:44:07.635" v="3967"/>
          <ac:spMkLst>
            <pc:docMk/>
            <pc:sldMk cId="3476330059" sldId="307"/>
            <ac:spMk id="2" creationId="{1D83F7CC-FF4A-1829-228B-4280FB41AB50}"/>
          </ac:spMkLst>
        </pc:spChg>
      </pc:sldChg>
      <pc:sldChg chg="addSp modSp modTransition">
        <pc:chgData name="Paschalis Chatzopoulos" userId="1537d5c6-058d-41ef-9549-dedb43ed9e75" providerId="ADAL" clId="{37CC06B8-4319-1648-920D-E15824115F61}" dt="2023-10-24T16:44:07.635" v="3967"/>
        <pc:sldMkLst>
          <pc:docMk/>
          <pc:sldMk cId="2430799922" sldId="308"/>
        </pc:sldMkLst>
        <pc:spChg chg="add mod">
          <ac:chgData name="Paschalis Chatzopoulos" userId="1537d5c6-058d-41ef-9549-dedb43ed9e75" providerId="ADAL" clId="{37CC06B8-4319-1648-920D-E15824115F61}" dt="2023-10-24T16:44:07.635" v="3967"/>
          <ac:spMkLst>
            <pc:docMk/>
            <pc:sldMk cId="2430799922" sldId="308"/>
            <ac:spMk id="2" creationId="{4A0EE3B3-DBA4-CE2C-CFC0-8004522D7A20}"/>
          </ac:spMkLst>
        </pc:spChg>
      </pc:sldChg>
      <pc:sldChg chg="addSp delSp modSp mod modTransition">
        <pc:chgData name="Paschalis Chatzopoulos" userId="1537d5c6-058d-41ef-9549-dedb43ed9e75" providerId="ADAL" clId="{37CC06B8-4319-1648-920D-E15824115F61}" dt="2023-10-25T17:19:37.245" v="6521" actId="732"/>
        <pc:sldMkLst>
          <pc:docMk/>
          <pc:sldMk cId="2549810008" sldId="309"/>
        </pc:sldMkLst>
        <pc:spChg chg="add mod">
          <ac:chgData name="Paschalis Chatzopoulos" userId="1537d5c6-058d-41ef-9549-dedb43ed9e75" providerId="ADAL" clId="{37CC06B8-4319-1648-920D-E15824115F61}" dt="2023-10-24T16:44:07.635" v="3967"/>
          <ac:spMkLst>
            <pc:docMk/>
            <pc:sldMk cId="2549810008" sldId="309"/>
            <ac:spMk id="2" creationId="{2ACC7E77-4C96-1F5B-4C13-45EFF6798D74}"/>
          </ac:spMkLst>
        </pc:spChg>
        <pc:spChg chg="mod">
          <ac:chgData name="Paschalis Chatzopoulos" userId="1537d5c6-058d-41ef-9549-dedb43ed9e75" providerId="ADAL" clId="{37CC06B8-4319-1648-920D-E15824115F61}" dt="2023-10-25T17:19:04.329" v="6518" actId="1076"/>
          <ac:spMkLst>
            <pc:docMk/>
            <pc:sldMk cId="2549810008" sldId="309"/>
            <ac:spMk id="7" creationId="{7F9CBFD1-B714-6B61-4C6C-099D43B2B92C}"/>
          </ac:spMkLst>
        </pc:spChg>
        <pc:picChg chg="add mod">
          <ac:chgData name="Paschalis Chatzopoulos" userId="1537d5c6-058d-41ef-9549-dedb43ed9e75" providerId="ADAL" clId="{37CC06B8-4319-1648-920D-E15824115F61}" dt="2023-10-25T17:19:37.245" v="6521" actId="732"/>
          <ac:picMkLst>
            <pc:docMk/>
            <pc:sldMk cId="2549810008" sldId="309"/>
            <ac:picMk id="1026" creationId="{20FF7305-E2A1-D44E-CE71-D1884326649A}"/>
          </ac:picMkLst>
        </pc:picChg>
        <pc:picChg chg="del">
          <ac:chgData name="Paschalis Chatzopoulos" userId="1537d5c6-058d-41ef-9549-dedb43ed9e75" providerId="ADAL" clId="{37CC06B8-4319-1648-920D-E15824115F61}" dt="2023-10-25T17:14:33.879" v="6285" actId="478"/>
          <ac:picMkLst>
            <pc:docMk/>
            <pc:sldMk cId="2549810008" sldId="309"/>
            <ac:picMk id="6146" creationId="{87D0FCB5-FF19-4260-CBFC-BFBF7F0F7DFC}"/>
          </ac:picMkLst>
        </pc:picChg>
      </pc:sldChg>
      <pc:sldChg chg="addSp modSp mod ord modTransition">
        <pc:chgData name="Paschalis Chatzopoulos" userId="1537d5c6-058d-41ef-9549-dedb43ed9e75" providerId="ADAL" clId="{37CC06B8-4319-1648-920D-E15824115F61}" dt="2023-10-25T17:26:22.896" v="6530" actId="20577"/>
        <pc:sldMkLst>
          <pc:docMk/>
          <pc:sldMk cId="974316665" sldId="310"/>
        </pc:sldMkLst>
        <pc:spChg chg="add mod">
          <ac:chgData name="Paschalis Chatzopoulos" userId="1537d5c6-058d-41ef-9549-dedb43ed9e75" providerId="ADAL" clId="{37CC06B8-4319-1648-920D-E15824115F61}" dt="2023-10-24T16:44:07.635" v="3967"/>
          <ac:spMkLst>
            <pc:docMk/>
            <pc:sldMk cId="974316665" sldId="310"/>
            <ac:spMk id="2" creationId="{B2B30076-3993-BD0E-34D6-642825FA41AD}"/>
          </ac:spMkLst>
        </pc:spChg>
        <pc:spChg chg="mod">
          <ac:chgData name="Paschalis Chatzopoulos" userId="1537d5c6-058d-41ef-9549-dedb43ed9e75" providerId="ADAL" clId="{37CC06B8-4319-1648-920D-E15824115F61}" dt="2023-10-24T08:06:34.677" v="257" actId="20577"/>
          <ac:spMkLst>
            <pc:docMk/>
            <pc:sldMk cId="974316665" sldId="310"/>
            <ac:spMk id="5" creationId="{E31E4355-9727-C455-0D50-6A42542FA46B}"/>
          </ac:spMkLst>
        </pc:spChg>
        <pc:spChg chg="mod">
          <ac:chgData name="Paschalis Chatzopoulos" userId="1537d5c6-058d-41ef-9549-dedb43ed9e75" providerId="ADAL" clId="{37CC06B8-4319-1648-920D-E15824115F61}" dt="2023-10-24T08:07:20.218" v="389" actId="20577"/>
          <ac:spMkLst>
            <pc:docMk/>
            <pc:sldMk cId="974316665" sldId="310"/>
            <ac:spMk id="8" creationId="{8B1BE12B-2B93-A3D0-CDF3-AAC33B0DFDE1}"/>
          </ac:spMkLst>
        </pc:spChg>
        <pc:spChg chg="mod">
          <ac:chgData name="Paschalis Chatzopoulos" userId="1537d5c6-058d-41ef-9549-dedb43ed9e75" providerId="ADAL" clId="{37CC06B8-4319-1648-920D-E15824115F61}" dt="2023-10-25T17:26:22.896" v="6530" actId="20577"/>
          <ac:spMkLst>
            <pc:docMk/>
            <pc:sldMk cId="974316665" sldId="310"/>
            <ac:spMk id="9" creationId="{6FAEAA16-A213-B19C-6A35-E80247FA0EA0}"/>
          </ac:spMkLst>
        </pc:spChg>
        <pc:cxnChg chg="mod">
          <ac:chgData name="Paschalis Chatzopoulos" userId="1537d5c6-058d-41ef-9549-dedb43ed9e75" providerId="ADAL" clId="{37CC06B8-4319-1648-920D-E15824115F61}" dt="2023-10-24T08:06:37.890" v="258" actId="14100"/>
          <ac:cxnSpMkLst>
            <pc:docMk/>
            <pc:sldMk cId="974316665" sldId="310"/>
            <ac:cxnSpMk id="6" creationId="{FF53F606-3D6E-47FE-21B4-285A3215F577}"/>
          </ac:cxnSpMkLst>
        </pc:cxnChg>
      </pc:sldChg>
      <pc:sldChg chg="addSp modSp mod modTransition">
        <pc:chgData name="Paschalis Chatzopoulos" userId="1537d5c6-058d-41ef-9549-dedb43ed9e75" providerId="ADAL" clId="{37CC06B8-4319-1648-920D-E15824115F61}" dt="2023-10-25T08:24:31.781" v="5833"/>
        <pc:sldMkLst>
          <pc:docMk/>
          <pc:sldMk cId="2791223091" sldId="311"/>
        </pc:sldMkLst>
        <pc:spChg chg="add mod">
          <ac:chgData name="Paschalis Chatzopoulos" userId="1537d5c6-058d-41ef-9549-dedb43ed9e75" providerId="ADAL" clId="{37CC06B8-4319-1648-920D-E15824115F61}" dt="2023-10-24T16:44:07.635" v="3967"/>
          <ac:spMkLst>
            <pc:docMk/>
            <pc:sldMk cId="2791223091" sldId="311"/>
            <ac:spMk id="2" creationId="{8BA04AEC-3B4E-4FE9-42BA-56F4CA64756B}"/>
          </ac:spMkLst>
        </pc:spChg>
        <pc:spChg chg="mod">
          <ac:chgData name="Paschalis Chatzopoulos" userId="1537d5c6-058d-41ef-9549-dedb43ed9e75" providerId="ADAL" clId="{37CC06B8-4319-1648-920D-E15824115F61}" dt="2023-10-24T12:59:05.953" v="3471" actId="313"/>
          <ac:spMkLst>
            <pc:docMk/>
            <pc:sldMk cId="2791223091" sldId="311"/>
            <ac:spMk id="5" creationId="{41BC0541-D355-9F43-C1A4-63B267C4305B}"/>
          </ac:spMkLst>
        </pc:spChg>
        <pc:picChg chg="mod">
          <ac:chgData name="Paschalis Chatzopoulos" userId="1537d5c6-058d-41ef-9549-dedb43ed9e75" providerId="ADAL" clId="{37CC06B8-4319-1648-920D-E15824115F61}" dt="2023-10-24T08:14:50.378" v="712" actId="1076"/>
          <ac:picMkLst>
            <pc:docMk/>
            <pc:sldMk cId="2791223091" sldId="311"/>
            <ac:picMk id="8" creationId="{0687D6AE-98B6-C995-AD6C-513724E7144F}"/>
          </ac:picMkLst>
        </pc:picChg>
        <pc:cxnChg chg="mod">
          <ac:chgData name="Paschalis Chatzopoulos" userId="1537d5c6-058d-41ef-9549-dedb43ed9e75" providerId="ADAL" clId="{37CC06B8-4319-1648-920D-E15824115F61}" dt="2023-10-24T12:59:10.661" v="3472" actId="14100"/>
          <ac:cxnSpMkLst>
            <pc:docMk/>
            <pc:sldMk cId="2791223091" sldId="311"/>
            <ac:cxnSpMk id="6" creationId="{3CFBDFFA-1D5B-CCEC-C05D-B9B45AD44521}"/>
          </ac:cxnSpMkLst>
        </pc:cxnChg>
      </pc:sldChg>
      <pc:sldChg chg="addSp modSp modTransition">
        <pc:chgData name="Paschalis Chatzopoulos" userId="1537d5c6-058d-41ef-9549-dedb43ed9e75" providerId="ADAL" clId="{37CC06B8-4319-1648-920D-E15824115F61}" dt="2023-10-25T08:24:34.787" v="5834"/>
        <pc:sldMkLst>
          <pc:docMk/>
          <pc:sldMk cId="3066928213" sldId="312"/>
        </pc:sldMkLst>
        <pc:spChg chg="add mod">
          <ac:chgData name="Paschalis Chatzopoulos" userId="1537d5c6-058d-41ef-9549-dedb43ed9e75" providerId="ADAL" clId="{37CC06B8-4319-1648-920D-E15824115F61}" dt="2023-10-24T16:44:07.635" v="3967"/>
          <ac:spMkLst>
            <pc:docMk/>
            <pc:sldMk cId="3066928213" sldId="312"/>
            <ac:spMk id="2" creationId="{EC4A9E5E-3A62-176F-C8C9-E5E4F7642242}"/>
          </ac:spMkLst>
        </pc:spChg>
      </pc:sldChg>
      <pc:sldChg chg="addSp delSp modSp mod modTransition">
        <pc:chgData name="Paschalis Chatzopoulos" userId="1537d5c6-058d-41ef-9549-dedb43ed9e75" providerId="ADAL" clId="{37CC06B8-4319-1648-920D-E15824115F61}" dt="2023-10-25T08:24:43.829" v="5836"/>
        <pc:sldMkLst>
          <pc:docMk/>
          <pc:sldMk cId="4095618212" sldId="313"/>
        </pc:sldMkLst>
        <pc:spChg chg="add mod">
          <ac:chgData name="Paschalis Chatzopoulos" userId="1537d5c6-058d-41ef-9549-dedb43ed9e75" providerId="ADAL" clId="{37CC06B8-4319-1648-920D-E15824115F61}" dt="2023-10-24T16:44:07.635" v="3967"/>
          <ac:spMkLst>
            <pc:docMk/>
            <pc:sldMk cId="4095618212" sldId="313"/>
            <ac:spMk id="2" creationId="{CE9237BA-25B5-B537-6A7A-5EE3FF4B2310}"/>
          </ac:spMkLst>
        </pc:spChg>
        <pc:spChg chg="del mod">
          <ac:chgData name="Paschalis Chatzopoulos" userId="1537d5c6-058d-41ef-9549-dedb43ed9e75" providerId="ADAL" clId="{37CC06B8-4319-1648-920D-E15824115F61}" dt="2023-10-24T08:27:16.284" v="822" actId="478"/>
          <ac:spMkLst>
            <pc:docMk/>
            <pc:sldMk cId="4095618212" sldId="313"/>
            <ac:spMk id="6" creationId="{E8F2C66A-BF90-891A-CC90-814ADB5F75C1}"/>
          </ac:spMkLst>
        </pc:spChg>
        <pc:spChg chg="mod">
          <ac:chgData name="Paschalis Chatzopoulos" userId="1537d5c6-058d-41ef-9549-dedb43ed9e75" providerId="ADAL" clId="{37CC06B8-4319-1648-920D-E15824115F61}" dt="2023-10-24T08:26:54.938" v="785" actId="20577"/>
          <ac:spMkLst>
            <pc:docMk/>
            <pc:sldMk cId="4095618212" sldId="313"/>
            <ac:spMk id="8" creationId="{43C7A18C-49D9-656E-5B4E-C844F66149CE}"/>
          </ac:spMkLst>
        </pc:spChg>
        <pc:spChg chg="mod">
          <ac:chgData name="Paschalis Chatzopoulos" userId="1537d5c6-058d-41ef-9549-dedb43ed9e75" providerId="ADAL" clId="{37CC06B8-4319-1648-920D-E15824115F61}" dt="2023-10-24T08:28:07.262" v="928" actId="20577"/>
          <ac:spMkLst>
            <pc:docMk/>
            <pc:sldMk cId="4095618212" sldId="313"/>
            <ac:spMk id="10" creationId="{E1F0ADCC-70BE-47A4-42EE-A502BC41F827}"/>
          </ac:spMkLst>
        </pc:spChg>
      </pc:sldChg>
      <pc:sldChg chg="addSp modSp mod modTransition">
        <pc:chgData name="Paschalis Chatzopoulos" userId="1537d5c6-058d-41ef-9549-dedb43ed9e75" providerId="ADAL" clId="{37CC06B8-4319-1648-920D-E15824115F61}" dt="2023-10-25T08:24:52.862" v="5840"/>
        <pc:sldMkLst>
          <pc:docMk/>
          <pc:sldMk cId="2278296945" sldId="314"/>
        </pc:sldMkLst>
        <pc:spChg chg="add mod">
          <ac:chgData name="Paschalis Chatzopoulos" userId="1537d5c6-058d-41ef-9549-dedb43ed9e75" providerId="ADAL" clId="{37CC06B8-4319-1648-920D-E15824115F61}" dt="2023-10-24T16:44:07.635" v="3967"/>
          <ac:spMkLst>
            <pc:docMk/>
            <pc:sldMk cId="2278296945" sldId="314"/>
            <ac:spMk id="2" creationId="{0E9FD5E8-BC9C-2661-19BA-3309EE113C98}"/>
          </ac:spMkLst>
        </pc:spChg>
        <pc:spChg chg="mod">
          <ac:chgData name="Paschalis Chatzopoulos" userId="1537d5c6-058d-41ef-9549-dedb43ed9e75" providerId="ADAL" clId="{37CC06B8-4319-1648-920D-E15824115F61}" dt="2023-10-24T08:28:53.816" v="1051" actId="20577"/>
          <ac:spMkLst>
            <pc:docMk/>
            <pc:sldMk cId="2278296945" sldId="314"/>
            <ac:spMk id="6" creationId="{DE011BDE-0123-CB38-666D-FCDC6AC0F1BB}"/>
          </ac:spMkLst>
        </pc:spChg>
        <pc:spChg chg="mod">
          <ac:chgData name="Paschalis Chatzopoulos" userId="1537d5c6-058d-41ef-9549-dedb43ed9e75" providerId="ADAL" clId="{37CC06B8-4319-1648-920D-E15824115F61}" dt="2023-10-24T08:28:25.651" v="972" actId="20577"/>
          <ac:spMkLst>
            <pc:docMk/>
            <pc:sldMk cId="2278296945" sldId="314"/>
            <ac:spMk id="8" creationId="{98B78F13-997C-3400-1CCD-316114E8E15A}"/>
          </ac:spMkLst>
        </pc:spChg>
      </pc:sldChg>
      <pc:sldChg chg="addSp delSp modSp mod modTransition">
        <pc:chgData name="Paschalis Chatzopoulos" userId="1537d5c6-058d-41ef-9549-dedb43ed9e75" providerId="ADAL" clId="{37CC06B8-4319-1648-920D-E15824115F61}" dt="2023-10-25T08:24:55.764" v="5841"/>
        <pc:sldMkLst>
          <pc:docMk/>
          <pc:sldMk cId="1973607020" sldId="315"/>
        </pc:sldMkLst>
        <pc:spChg chg="add mod">
          <ac:chgData name="Paschalis Chatzopoulos" userId="1537d5c6-058d-41ef-9549-dedb43ed9e75" providerId="ADAL" clId="{37CC06B8-4319-1648-920D-E15824115F61}" dt="2023-10-24T16:44:07.635" v="3967"/>
          <ac:spMkLst>
            <pc:docMk/>
            <pc:sldMk cId="1973607020" sldId="315"/>
            <ac:spMk id="2" creationId="{A9AD9C3E-8938-B2F4-B935-8866AAA1912B}"/>
          </ac:spMkLst>
        </pc:spChg>
        <pc:spChg chg="mod">
          <ac:chgData name="Paschalis Chatzopoulos" userId="1537d5c6-058d-41ef-9549-dedb43ed9e75" providerId="ADAL" clId="{37CC06B8-4319-1648-920D-E15824115F61}" dt="2023-10-24T08:37:51.265" v="1452" actId="20577"/>
          <ac:spMkLst>
            <pc:docMk/>
            <pc:sldMk cId="1973607020" sldId="315"/>
            <ac:spMk id="7" creationId="{C0EA6DAE-5073-DB0A-8589-0DD8C0FBEAB9}"/>
          </ac:spMkLst>
        </pc:spChg>
        <pc:spChg chg="del">
          <ac:chgData name="Paschalis Chatzopoulos" userId="1537d5c6-058d-41ef-9549-dedb43ed9e75" providerId="ADAL" clId="{37CC06B8-4319-1648-920D-E15824115F61}" dt="2023-10-24T08:37:58.900" v="1453" actId="478"/>
          <ac:spMkLst>
            <pc:docMk/>
            <pc:sldMk cId="1973607020" sldId="315"/>
            <ac:spMk id="9" creationId="{D5CA63A2-96A2-F36A-5D25-836072CE83F4}"/>
          </ac:spMkLst>
        </pc:spChg>
      </pc:sldChg>
      <pc:sldChg chg="addSp modSp mod modTransition">
        <pc:chgData name="Paschalis Chatzopoulos" userId="1537d5c6-058d-41ef-9549-dedb43ed9e75" providerId="ADAL" clId="{37CC06B8-4319-1648-920D-E15824115F61}" dt="2023-10-25T08:24:58.764" v="5842"/>
        <pc:sldMkLst>
          <pc:docMk/>
          <pc:sldMk cId="1462190026" sldId="316"/>
        </pc:sldMkLst>
        <pc:spChg chg="add mod">
          <ac:chgData name="Paschalis Chatzopoulos" userId="1537d5c6-058d-41ef-9549-dedb43ed9e75" providerId="ADAL" clId="{37CC06B8-4319-1648-920D-E15824115F61}" dt="2023-10-24T16:44:07.635" v="3967"/>
          <ac:spMkLst>
            <pc:docMk/>
            <pc:sldMk cId="1462190026" sldId="316"/>
            <ac:spMk id="2" creationId="{715BA4F1-824E-3F84-DE8D-4DBAFDF61CE3}"/>
          </ac:spMkLst>
        </pc:spChg>
        <pc:spChg chg="mod">
          <ac:chgData name="Paschalis Chatzopoulos" userId="1537d5c6-058d-41ef-9549-dedb43ed9e75" providerId="ADAL" clId="{37CC06B8-4319-1648-920D-E15824115F61}" dt="2023-10-24T10:01:36.546" v="1930" actId="313"/>
          <ac:spMkLst>
            <pc:docMk/>
            <pc:sldMk cId="1462190026" sldId="316"/>
            <ac:spMk id="6" creationId="{DD163226-0880-019B-09E5-67CE2F5D5511}"/>
          </ac:spMkLst>
        </pc:spChg>
      </pc:sldChg>
      <pc:sldChg chg="addSp modSp mod modTransition">
        <pc:chgData name="Paschalis Chatzopoulos" userId="1537d5c6-058d-41ef-9549-dedb43ed9e75" providerId="ADAL" clId="{37CC06B8-4319-1648-920D-E15824115F61}" dt="2023-10-25T08:25:00.695" v="5843"/>
        <pc:sldMkLst>
          <pc:docMk/>
          <pc:sldMk cId="422490737" sldId="317"/>
        </pc:sldMkLst>
        <pc:spChg chg="add mod">
          <ac:chgData name="Paschalis Chatzopoulos" userId="1537d5c6-058d-41ef-9549-dedb43ed9e75" providerId="ADAL" clId="{37CC06B8-4319-1648-920D-E15824115F61}" dt="2023-10-24T16:44:07.635" v="3967"/>
          <ac:spMkLst>
            <pc:docMk/>
            <pc:sldMk cId="422490737" sldId="317"/>
            <ac:spMk id="2" creationId="{85A84FDA-B24F-AAD8-890E-31A797B05C6D}"/>
          </ac:spMkLst>
        </pc:spChg>
        <pc:spChg chg="mod">
          <ac:chgData name="Paschalis Chatzopoulos" userId="1537d5c6-058d-41ef-9549-dedb43ed9e75" providerId="ADAL" clId="{37CC06B8-4319-1648-920D-E15824115F61}" dt="2023-10-24T10:01:48.921" v="1933" actId="20577"/>
          <ac:spMkLst>
            <pc:docMk/>
            <pc:sldMk cId="422490737" sldId="317"/>
            <ac:spMk id="6" creationId="{FFBE0382-3FBE-7B27-4214-BF20F3F5F865}"/>
          </ac:spMkLst>
        </pc:spChg>
        <pc:spChg chg="mod">
          <ac:chgData name="Paschalis Chatzopoulos" userId="1537d5c6-058d-41ef-9549-dedb43ed9e75" providerId="ADAL" clId="{37CC06B8-4319-1648-920D-E15824115F61}" dt="2023-10-24T08:40:26.268" v="1632" actId="20577"/>
          <ac:spMkLst>
            <pc:docMk/>
            <pc:sldMk cId="422490737" sldId="317"/>
            <ac:spMk id="7" creationId="{120DDD34-4ED2-8FE4-BC64-0823A60E9401}"/>
          </ac:spMkLst>
        </pc:spChg>
      </pc:sldChg>
      <pc:sldChg chg="addSp delSp modSp mod modTransition modNotesTx">
        <pc:chgData name="Paschalis Chatzopoulos" userId="1537d5c6-058d-41ef-9549-dedb43ed9e75" providerId="ADAL" clId="{37CC06B8-4319-1648-920D-E15824115F61}" dt="2023-10-25T08:25:02.478" v="5844"/>
        <pc:sldMkLst>
          <pc:docMk/>
          <pc:sldMk cId="1646231664" sldId="318"/>
        </pc:sldMkLst>
        <pc:spChg chg="add mod">
          <ac:chgData name="Paschalis Chatzopoulos" userId="1537d5c6-058d-41ef-9549-dedb43ed9e75" providerId="ADAL" clId="{37CC06B8-4319-1648-920D-E15824115F61}" dt="2023-10-24T16:44:07.635" v="3967"/>
          <ac:spMkLst>
            <pc:docMk/>
            <pc:sldMk cId="1646231664" sldId="318"/>
            <ac:spMk id="2" creationId="{8972555F-D9F3-47EA-F76C-9EB4A7ABB90F}"/>
          </ac:spMkLst>
        </pc:spChg>
        <pc:spChg chg="del">
          <ac:chgData name="Paschalis Chatzopoulos" userId="1537d5c6-058d-41ef-9549-dedb43ed9e75" providerId="ADAL" clId="{37CC06B8-4319-1648-920D-E15824115F61}" dt="2023-10-24T08:41:05.676" v="1634" actId="478"/>
          <ac:spMkLst>
            <pc:docMk/>
            <pc:sldMk cId="1646231664" sldId="318"/>
            <ac:spMk id="5" creationId="{F52CC135-342D-A05E-8D75-212D4A3971F5}"/>
          </ac:spMkLst>
        </pc:spChg>
      </pc:sldChg>
      <pc:sldChg chg="addSp modSp mod modTransition">
        <pc:chgData name="Paschalis Chatzopoulos" userId="1537d5c6-058d-41ef-9549-dedb43ed9e75" providerId="ADAL" clId="{37CC06B8-4319-1648-920D-E15824115F61}" dt="2023-10-25T17:10:24.461" v="6284" actId="20577"/>
        <pc:sldMkLst>
          <pc:docMk/>
          <pc:sldMk cId="1989730914" sldId="319"/>
        </pc:sldMkLst>
        <pc:spChg chg="add mod">
          <ac:chgData name="Paschalis Chatzopoulos" userId="1537d5c6-058d-41ef-9549-dedb43ed9e75" providerId="ADAL" clId="{37CC06B8-4319-1648-920D-E15824115F61}" dt="2023-10-24T16:44:07.635" v="3967"/>
          <ac:spMkLst>
            <pc:docMk/>
            <pc:sldMk cId="1989730914" sldId="319"/>
            <ac:spMk id="2" creationId="{D214E9E3-E80F-62E4-252B-015100AA66BB}"/>
          </ac:spMkLst>
        </pc:spChg>
        <pc:spChg chg="mod">
          <ac:chgData name="Paschalis Chatzopoulos" userId="1537d5c6-058d-41ef-9549-dedb43ed9e75" providerId="ADAL" clId="{37CC06B8-4319-1648-920D-E15824115F61}" dt="2023-10-25T08:07:16.666" v="5331" actId="20577"/>
          <ac:spMkLst>
            <pc:docMk/>
            <pc:sldMk cId="1989730914" sldId="319"/>
            <ac:spMk id="4" creationId="{CD6FC93A-8A67-13E6-622A-8D7D0C2B1502}"/>
          </ac:spMkLst>
        </pc:spChg>
        <pc:spChg chg="mod">
          <ac:chgData name="Paschalis Chatzopoulos" userId="1537d5c6-058d-41ef-9549-dedb43ed9e75" providerId="ADAL" clId="{37CC06B8-4319-1648-920D-E15824115F61}" dt="2023-10-25T17:10:24.461" v="6284" actId="20577"/>
          <ac:spMkLst>
            <pc:docMk/>
            <pc:sldMk cId="1989730914" sldId="319"/>
            <ac:spMk id="9" creationId="{58979885-9F5A-386A-BAC5-1D2960CC2BA4}"/>
          </ac:spMkLst>
        </pc:spChg>
        <pc:picChg chg="mod">
          <ac:chgData name="Paschalis Chatzopoulos" userId="1537d5c6-058d-41ef-9549-dedb43ed9e75" providerId="ADAL" clId="{37CC06B8-4319-1648-920D-E15824115F61}" dt="2023-10-25T08:09:51.813" v="5605" actId="1076"/>
          <ac:picMkLst>
            <pc:docMk/>
            <pc:sldMk cId="1989730914" sldId="319"/>
            <ac:picMk id="8" creationId="{2F88E5BD-8635-AA88-6001-070FD5535484}"/>
          </ac:picMkLst>
        </pc:picChg>
        <pc:cxnChg chg="mod">
          <ac:chgData name="Paschalis Chatzopoulos" userId="1537d5c6-058d-41ef-9549-dedb43ed9e75" providerId="ADAL" clId="{37CC06B8-4319-1648-920D-E15824115F61}" dt="2023-10-25T08:07:20.804" v="5332" actId="14100"/>
          <ac:cxnSpMkLst>
            <pc:docMk/>
            <pc:sldMk cId="1989730914" sldId="319"/>
            <ac:cxnSpMk id="5" creationId="{7024905F-84C3-55CE-E889-6C860E82B0CF}"/>
          </ac:cxnSpMkLst>
        </pc:cxnChg>
      </pc:sldChg>
      <pc:sldChg chg="addSp modSp mod ord modTransition">
        <pc:chgData name="Paschalis Chatzopoulos" userId="1537d5c6-058d-41ef-9549-dedb43ed9e75" providerId="ADAL" clId="{37CC06B8-4319-1648-920D-E15824115F61}" dt="2023-10-25T17:07:02.360" v="6233" actId="20577"/>
        <pc:sldMkLst>
          <pc:docMk/>
          <pc:sldMk cId="3229999594" sldId="320"/>
        </pc:sldMkLst>
        <pc:spChg chg="add mod">
          <ac:chgData name="Paschalis Chatzopoulos" userId="1537d5c6-058d-41ef-9549-dedb43ed9e75" providerId="ADAL" clId="{37CC06B8-4319-1648-920D-E15824115F61}" dt="2023-10-24T16:44:07.635" v="3967"/>
          <ac:spMkLst>
            <pc:docMk/>
            <pc:sldMk cId="3229999594" sldId="320"/>
            <ac:spMk id="2" creationId="{396DC25D-238B-9671-921E-D59947BB1084}"/>
          </ac:spMkLst>
        </pc:spChg>
        <pc:spChg chg="mod">
          <ac:chgData name="Paschalis Chatzopoulos" userId="1537d5c6-058d-41ef-9549-dedb43ed9e75" providerId="ADAL" clId="{37CC06B8-4319-1648-920D-E15824115F61}" dt="2023-10-24T08:29:12.689" v="1084" actId="20577"/>
          <ac:spMkLst>
            <pc:docMk/>
            <pc:sldMk cId="3229999594" sldId="320"/>
            <ac:spMk id="5" creationId="{AD0DF0C3-23C5-CD1D-2B7B-44F17FA95EF2}"/>
          </ac:spMkLst>
        </pc:spChg>
        <pc:spChg chg="mod">
          <ac:chgData name="Paschalis Chatzopoulos" userId="1537d5c6-058d-41ef-9549-dedb43ed9e75" providerId="ADAL" clId="{37CC06B8-4319-1648-920D-E15824115F61}" dt="2023-10-25T17:07:02.360" v="6233" actId="20577"/>
          <ac:spMkLst>
            <pc:docMk/>
            <pc:sldMk cId="3229999594" sldId="320"/>
            <ac:spMk id="8" creationId="{D15B4FD8-98B9-0EFE-012F-2391C5B38E89}"/>
          </ac:spMkLst>
        </pc:spChg>
        <pc:cxnChg chg="mod">
          <ac:chgData name="Paschalis Chatzopoulos" userId="1537d5c6-058d-41ef-9549-dedb43ed9e75" providerId="ADAL" clId="{37CC06B8-4319-1648-920D-E15824115F61}" dt="2023-10-24T08:29:16.258" v="1085" actId="14100"/>
          <ac:cxnSpMkLst>
            <pc:docMk/>
            <pc:sldMk cId="3229999594" sldId="320"/>
            <ac:cxnSpMk id="6" creationId="{70934201-B1FE-7B1A-2B2B-E68F6ADEE805}"/>
          </ac:cxnSpMkLst>
        </pc:cxnChg>
      </pc:sldChg>
      <pc:sldChg chg="addSp modSp mod modTransition">
        <pc:chgData name="Paschalis Chatzopoulos" userId="1537d5c6-058d-41ef-9549-dedb43ed9e75" providerId="ADAL" clId="{37CC06B8-4319-1648-920D-E15824115F61}" dt="2023-10-25T08:25:04.379" v="5845"/>
        <pc:sldMkLst>
          <pc:docMk/>
          <pc:sldMk cId="116796385" sldId="321"/>
        </pc:sldMkLst>
        <pc:spChg chg="add mod">
          <ac:chgData name="Paschalis Chatzopoulos" userId="1537d5c6-058d-41ef-9549-dedb43ed9e75" providerId="ADAL" clId="{37CC06B8-4319-1648-920D-E15824115F61}" dt="2023-10-24T16:44:07.635" v="3967"/>
          <ac:spMkLst>
            <pc:docMk/>
            <pc:sldMk cId="116796385" sldId="321"/>
            <ac:spMk id="2" creationId="{AB41D335-6D0C-324E-D069-05D1A79B0BC4}"/>
          </ac:spMkLst>
        </pc:spChg>
        <pc:spChg chg="mod">
          <ac:chgData name="Paschalis Chatzopoulos" userId="1537d5c6-058d-41ef-9549-dedb43ed9e75" providerId="ADAL" clId="{37CC06B8-4319-1648-920D-E15824115F61}" dt="2023-10-24T08:41:40.107" v="1730" actId="313"/>
          <ac:spMkLst>
            <pc:docMk/>
            <pc:sldMk cId="116796385" sldId="321"/>
            <ac:spMk id="6" creationId="{C24F98F7-A84E-14E3-95C1-03DD429F2A74}"/>
          </ac:spMkLst>
        </pc:spChg>
        <pc:spChg chg="mod">
          <ac:chgData name="Paschalis Chatzopoulos" userId="1537d5c6-058d-41ef-9549-dedb43ed9e75" providerId="ADAL" clId="{37CC06B8-4319-1648-920D-E15824115F61}" dt="2023-10-24T08:42:52.194" v="1811" actId="20577"/>
          <ac:spMkLst>
            <pc:docMk/>
            <pc:sldMk cId="116796385" sldId="321"/>
            <ac:spMk id="8" creationId="{040ADCD1-59AF-54C7-2F56-1AF88B933D12}"/>
          </ac:spMkLst>
        </pc:spChg>
      </pc:sldChg>
      <pc:sldChg chg="addSp modSp modTransition">
        <pc:chgData name="Paschalis Chatzopoulos" userId="1537d5c6-058d-41ef-9549-dedb43ed9e75" providerId="ADAL" clId="{37CC06B8-4319-1648-920D-E15824115F61}" dt="2023-10-25T08:25:18.099" v="5850"/>
        <pc:sldMkLst>
          <pc:docMk/>
          <pc:sldMk cId="2514296579" sldId="322"/>
        </pc:sldMkLst>
        <pc:spChg chg="add mod">
          <ac:chgData name="Paschalis Chatzopoulos" userId="1537d5c6-058d-41ef-9549-dedb43ed9e75" providerId="ADAL" clId="{37CC06B8-4319-1648-920D-E15824115F61}" dt="2023-10-24T16:44:07.635" v="3967"/>
          <ac:spMkLst>
            <pc:docMk/>
            <pc:sldMk cId="2514296579" sldId="322"/>
            <ac:spMk id="2" creationId="{DC066479-DAE0-4A13-46CA-1F66A6FE062B}"/>
          </ac:spMkLst>
        </pc:spChg>
      </pc:sldChg>
      <pc:sldChg chg="addSp modSp modTransition modNotesTx">
        <pc:chgData name="Paschalis Chatzopoulos" userId="1537d5c6-058d-41ef-9549-dedb43ed9e75" providerId="ADAL" clId="{37CC06B8-4319-1648-920D-E15824115F61}" dt="2023-10-25T08:25:19.900" v="5851"/>
        <pc:sldMkLst>
          <pc:docMk/>
          <pc:sldMk cId="127774061" sldId="323"/>
        </pc:sldMkLst>
        <pc:spChg chg="add mod">
          <ac:chgData name="Paschalis Chatzopoulos" userId="1537d5c6-058d-41ef-9549-dedb43ed9e75" providerId="ADAL" clId="{37CC06B8-4319-1648-920D-E15824115F61}" dt="2023-10-24T16:44:07.635" v="3967"/>
          <ac:spMkLst>
            <pc:docMk/>
            <pc:sldMk cId="127774061" sldId="323"/>
            <ac:spMk id="2" creationId="{5CE5023B-19EC-B7F1-C89A-AD1E59CD77F0}"/>
          </ac:spMkLst>
        </pc:spChg>
      </pc:sldChg>
      <pc:sldChg chg="addSp delSp modSp mod modTransition">
        <pc:chgData name="Paschalis Chatzopoulos" userId="1537d5c6-058d-41ef-9549-dedb43ed9e75" providerId="ADAL" clId="{37CC06B8-4319-1648-920D-E15824115F61}" dt="2023-10-25T08:25:23.864" v="5852"/>
        <pc:sldMkLst>
          <pc:docMk/>
          <pc:sldMk cId="1019097941" sldId="324"/>
        </pc:sldMkLst>
        <pc:spChg chg="mod">
          <ac:chgData name="Paschalis Chatzopoulos" userId="1537d5c6-058d-41ef-9549-dedb43ed9e75" providerId="ADAL" clId="{37CC06B8-4319-1648-920D-E15824115F61}" dt="2023-10-25T07:58:29.690" v="4935" actId="1076"/>
          <ac:spMkLst>
            <pc:docMk/>
            <pc:sldMk cId="1019097941" sldId="324"/>
            <ac:spMk id="2" creationId="{0544C007-0410-0397-EF49-04A2BDD603D3}"/>
          </ac:spMkLst>
        </pc:spChg>
        <pc:spChg chg="mod">
          <ac:chgData name="Paschalis Chatzopoulos" userId="1537d5c6-058d-41ef-9549-dedb43ed9e75" providerId="ADAL" clId="{37CC06B8-4319-1648-920D-E15824115F61}" dt="2023-10-25T07:59:27.557" v="4956" actId="1076"/>
          <ac:spMkLst>
            <pc:docMk/>
            <pc:sldMk cId="1019097941" sldId="324"/>
            <ac:spMk id="3" creationId="{4A47340F-13E1-FBEE-26ED-B82B6904525A}"/>
          </ac:spMkLst>
        </pc:spChg>
        <pc:spChg chg="del mod">
          <ac:chgData name="Paschalis Chatzopoulos" userId="1537d5c6-058d-41ef-9549-dedb43ed9e75" providerId="ADAL" clId="{37CC06B8-4319-1648-920D-E15824115F61}" dt="2023-10-25T07:59:33.334" v="4958"/>
          <ac:spMkLst>
            <pc:docMk/>
            <pc:sldMk cId="1019097941" sldId="324"/>
            <ac:spMk id="5" creationId="{612CDC68-BFD1-AECD-02C2-FE886A5D4E42}"/>
          </ac:spMkLst>
        </pc:spChg>
        <pc:spChg chg="add mod">
          <ac:chgData name="Paschalis Chatzopoulos" userId="1537d5c6-058d-41ef-9549-dedb43ed9e75" providerId="ADAL" clId="{37CC06B8-4319-1648-920D-E15824115F61}" dt="2023-10-24T16:44:07.635" v="3967"/>
          <ac:spMkLst>
            <pc:docMk/>
            <pc:sldMk cId="1019097941" sldId="324"/>
            <ac:spMk id="6" creationId="{09F65635-DC8F-02E9-FA10-C5D4277876D6}"/>
          </ac:spMkLst>
        </pc:spChg>
        <pc:spChg chg="add mod">
          <ac:chgData name="Paschalis Chatzopoulos" userId="1537d5c6-058d-41ef-9549-dedb43ed9e75" providerId="ADAL" clId="{37CC06B8-4319-1648-920D-E15824115F61}" dt="2023-10-25T07:58:47.273" v="4951" actId="20577"/>
          <ac:spMkLst>
            <pc:docMk/>
            <pc:sldMk cId="1019097941" sldId="324"/>
            <ac:spMk id="7" creationId="{4680CA4A-FBBC-6808-37F7-DB45DD328C4A}"/>
          </ac:spMkLst>
        </pc:spChg>
        <pc:picChg chg="mod">
          <ac:chgData name="Paschalis Chatzopoulos" userId="1537d5c6-058d-41ef-9549-dedb43ed9e75" providerId="ADAL" clId="{37CC06B8-4319-1648-920D-E15824115F61}" dt="2023-10-25T07:59:05.871" v="4954" actId="1076"/>
          <ac:picMkLst>
            <pc:docMk/>
            <pc:sldMk cId="1019097941" sldId="324"/>
            <ac:picMk id="4" creationId="{828FB1F4-9BBE-967C-56AD-5D7F82C65710}"/>
          </ac:picMkLst>
        </pc:picChg>
        <pc:cxnChg chg="add mod">
          <ac:chgData name="Paschalis Chatzopoulos" userId="1537d5c6-058d-41ef-9549-dedb43ed9e75" providerId="ADAL" clId="{37CC06B8-4319-1648-920D-E15824115F61}" dt="2023-10-25T07:59:00.633" v="4953" actId="14100"/>
          <ac:cxnSpMkLst>
            <pc:docMk/>
            <pc:sldMk cId="1019097941" sldId="324"/>
            <ac:cxnSpMk id="8" creationId="{96CB484A-72A6-B1AE-D59A-7075208CA361}"/>
          </ac:cxnSpMkLst>
        </pc:cxnChg>
      </pc:sldChg>
      <pc:sldChg chg="addSp delSp modSp mod modTransition">
        <pc:chgData name="Paschalis Chatzopoulos" userId="1537d5c6-058d-41ef-9549-dedb43ed9e75" providerId="ADAL" clId="{37CC06B8-4319-1648-920D-E15824115F61}" dt="2023-10-25T17:10:02.229" v="6280" actId="1076"/>
        <pc:sldMkLst>
          <pc:docMk/>
          <pc:sldMk cId="664353362" sldId="325"/>
        </pc:sldMkLst>
        <pc:spChg chg="add mod">
          <ac:chgData name="Paschalis Chatzopoulos" userId="1537d5c6-058d-41ef-9549-dedb43ed9e75" providerId="ADAL" clId="{37CC06B8-4319-1648-920D-E15824115F61}" dt="2023-10-24T16:44:07.635" v="3967"/>
          <ac:spMkLst>
            <pc:docMk/>
            <pc:sldMk cId="664353362" sldId="325"/>
            <ac:spMk id="2" creationId="{92CF1604-643E-A6D7-339D-8E0DB7666EEB}"/>
          </ac:spMkLst>
        </pc:spChg>
        <pc:spChg chg="add mod">
          <ac:chgData name="Paschalis Chatzopoulos" userId="1537d5c6-058d-41ef-9549-dedb43ed9e75" providerId="ADAL" clId="{37CC06B8-4319-1648-920D-E15824115F61}" dt="2023-10-25T17:10:02.229" v="6280" actId="1076"/>
          <ac:spMkLst>
            <pc:docMk/>
            <pc:sldMk cId="664353362" sldId="325"/>
            <ac:spMk id="3" creationId="{AC0ADDE0-E7DC-7DD8-88DB-ECD97A3E95AA}"/>
          </ac:spMkLst>
        </pc:spChg>
        <pc:spChg chg="mod">
          <ac:chgData name="Paschalis Chatzopoulos" userId="1537d5c6-058d-41ef-9549-dedb43ed9e75" providerId="ADAL" clId="{37CC06B8-4319-1648-920D-E15824115F61}" dt="2023-10-25T08:01:46.650" v="5150" actId="207"/>
          <ac:spMkLst>
            <pc:docMk/>
            <pc:sldMk cId="664353362" sldId="325"/>
            <ac:spMk id="5" creationId="{FA17AD2B-E5A3-38EB-E865-83AD5B5A1122}"/>
          </ac:spMkLst>
        </pc:spChg>
        <pc:spChg chg="del mod">
          <ac:chgData name="Paschalis Chatzopoulos" userId="1537d5c6-058d-41ef-9549-dedb43ed9e75" providerId="ADAL" clId="{37CC06B8-4319-1648-920D-E15824115F61}" dt="2023-10-25T08:05:49.918" v="5272" actId="478"/>
          <ac:spMkLst>
            <pc:docMk/>
            <pc:sldMk cId="664353362" sldId="325"/>
            <ac:spMk id="6" creationId="{F4CC0A0D-B5D4-7913-4721-45796F548BD9}"/>
          </ac:spMkLst>
        </pc:spChg>
        <pc:spChg chg="del mod">
          <ac:chgData name="Paschalis Chatzopoulos" userId="1537d5c6-058d-41ef-9549-dedb43ed9e75" providerId="ADAL" clId="{37CC06B8-4319-1648-920D-E15824115F61}" dt="2023-10-25T08:06:07.990" v="5278" actId="478"/>
          <ac:spMkLst>
            <pc:docMk/>
            <pc:sldMk cId="664353362" sldId="325"/>
            <ac:spMk id="7" creationId="{5DDF9C52-B7D4-A4A7-8F47-3FE771386390}"/>
          </ac:spMkLst>
        </pc:spChg>
        <pc:spChg chg="del mod">
          <ac:chgData name="Paschalis Chatzopoulos" userId="1537d5c6-058d-41ef-9549-dedb43ed9e75" providerId="ADAL" clId="{37CC06B8-4319-1648-920D-E15824115F61}" dt="2023-10-25T08:07:03.800" v="5312" actId="478"/>
          <ac:spMkLst>
            <pc:docMk/>
            <pc:sldMk cId="664353362" sldId="325"/>
            <ac:spMk id="8" creationId="{56EB1F84-59DE-3422-869F-23729CDDA3FF}"/>
          </ac:spMkLst>
        </pc:spChg>
        <pc:spChg chg="add mod">
          <ac:chgData name="Paschalis Chatzopoulos" userId="1537d5c6-058d-41ef-9549-dedb43ed9e75" providerId="ADAL" clId="{37CC06B8-4319-1648-920D-E15824115F61}" dt="2023-10-25T08:06:57.758" v="5311" actId="1076"/>
          <ac:spMkLst>
            <pc:docMk/>
            <pc:sldMk cId="664353362" sldId="325"/>
            <ac:spMk id="9" creationId="{8464609B-5648-DCCB-65D6-4D60D24B6488}"/>
          </ac:spMkLst>
        </pc:spChg>
        <pc:picChg chg="mod">
          <ac:chgData name="Paschalis Chatzopoulos" userId="1537d5c6-058d-41ef-9549-dedb43ed9e75" providerId="ADAL" clId="{37CC06B8-4319-1648-920D-E15824115F61}" dt="2023-10-25T08:01:42.491" v="5148" actId="1076"/>
          <ac:picMkLst>
            <pc:docMk/>
            <pc:sldMk cId="664353362" sldId="325"/>
            <ac:picMk id="4" creationId="{3CD7F2EB-707A-73D5-FA78-3251FDAFD466}"/>
          </ac:picMkLst>
        </pc:picChg>
      </pc:sldChg>
      <pc:sldChg chg="addSp modSp modTransition">
        <pc:chgData name="Paschalis Chatzopoulos" userId="1537d5c6-058d-41ef-9549-dedb43ed9e75" providerId="ADAL" clId="{37CC06B8-4319-1648-920D-E15824115F61}" dt="2023-10-25T08:25:42.001" v="5859"/>
        <pc:sldMkLst>
          <pc:docMk/>
          <pc:sldMk cId="1675530797" sldId="326"/>
        </pc:sldMkLst>
        <pc:spChg chg="add mod">
          <ac:chgData name="Paschalis Chatzopoulos" userId="1537d5c6-058d-41ef-9549-dedb43ed9e75" providerId="ADAL" clId="{37CC06B8-4319-1648-920D-E15824115F61}" dt="2023-10-24T16:44:07.635" v="3967"/>
          <ac:spMkLst>
            <pc:docMk/>
            <pc:sldMk cId="1675530797" sldId="326"/>
            <ac:spMk id="2" creationId="{08D9798C-4152-EF1D-941E-9985F0EB62C3}"/>
          </ac:spMkLst>
        </pc:spChg>
      </pc:sldChg>
      <pc:sldChg chg="addSp modSp modTransition">
        <pc:chgData name="Paschalis Chatzopoulos" userId="1537d5c6-058d-41ef-9549-dedb43ed9e75" providerId="ADAL" clId="{37CC06B8-4319-1648-920D-E15824115F61}" dt="2023-10-25T08:25:06.489" v="5846"/>
        <pc:sldMkLst>
          <pc:docMk/>
          <pc:sldMk cId="3103024751" sldId="327"/>
        </pc:sldMkLst>
        <pc:spChg chg="add mod">
          <ac:chgData name="Paschalis Chatzopoulos" userId="1537d5c6-058d-41ef-9549-dedb43ed9e75" providerId="ADAL" clId="{37CC06B8-4319-1648-920D-E15824115F61}" dt="2023-10-24T16:44:07.635" v="3967"/>
          <ac:spMkLst>
            <pc:docMk/>
            <pc:sldMk cId="3103024751" sldId="327"/>
            <ac:spMk id="2" creationId="{66BBC019-5D79-ABF4-64ED-CFA916CF3732}"/>
          </ac:spMkLst>
        </pc:spChg>
      </pc:sldChg>
      <pc:sldChg chg="addSp modSp mod modTransition">
        <pc:chgData name="Paschalis Chatzopoulos" userId="1537d5c6-058d-41ef-9549-dedb43ed9e75" providerId="ADAL" clId="{37CC06B8-4319-1648-920D-E15824115F61}" dt="2023-10-25T17:08:45.945" v="6257" actId="1076"/>
        <pc:sldMkLst>
          <pc:docMk/>
          <pc:sldMk cId="3105380085" sldId="328"/>
        </pc:sldMkLst>
        <pc:spChg chg="add mod">
          <ac:chgData name="Paschalis Chatzopoulos" userId="1537d5c6-058d-41ef-9549-dedb43ed9e75" providerId="ADAL" clId="{37CC06B8-4319-1648-920D-E15824115F61}" dt="2023-10-24T16:44:07.635" v="3967"/>
          <ac:spMkLst>
            <pc:docMk/>
            <pc:sldMk cId="3105380085" sldId="328"/>
            <ac:spMk id="2" creationId="{D084B263-138A-C075-965B-7C7FBB81BA1F}"/>
          </ac:spMkLst>
        </pc:spChg>
        <pc:spChg chg="mod">
          <ac:chgData name="Paschalis Chatzopoulos" userId="1537d5c6-058d-41ef-9549-dedb43ed9e75" providerId="ADAL" clId="{37CC06B8-4319-1648-920D-E15824115F61}" dt="2023-10-25T17:08:45.945" v="6257" actId="1076"/>
          <ac:spMkLst>
            <pc:docMk/>
            <pc:sldMk cId="3105380085" sldId="328"/>
            <ac:spMk id="5" creationId="{1BB74C08-E65F-EA45-336D-FB41898C3CEB}"/>
          </ac:spMkLst>
        </pc:spChg>
      </pc:sldChg>
      <pc:sldChg chg="addSp modSp modTransition">
        <pc:chgData name="Paschalis Chatzopoulos" userId="1537d5c6-058d-41ef-9549-dedb43ed9e75" providerId="ADAL" clId="{37CC06B8-4319-1648-920D-E15824115F61}" dt="2023-10-25T08:25:10.161" v="5848"/>
        <pc:sldMkLst>
          <pc:docMk/>
          <pc:sldMk cId="2074019732" sldId="329"/>
        </pc:sldMkLst>
        <pc:spChg chg="add mod">
          <ac:chgData name="Paschalis Chatzopoulos" userId="1537d5c6-058d-41ef-9549-dedb43ed9e75" providerId="ADAL" clId="{37CC06B8-4319-1648-920D-E15824115F61}" dt="2023-10-24T16:44:07.635" v="3967"/>
          <ac:spMkLst>
            <pc:docMk/>
            <pc:sldMk cId="2074019732" sldId="329"/>
            <ac:spMk id="2" creationId="{6ABA8834-1228-297D-E075-87B545F2B2B0}"/>
          </ac:spMkLst>
        </pc:spChg>
      </pc:sldChg>
      <pc:sldChg chg="addSp modSp mod modTransition modNotesTx">
        <pc:chgData name="Paschalis Chatzopoulos" userId="1537d5c6-058d-41ef-9549-dedb43ed9e75" providerId="ADAL" clId="{37CC06B8-4319-1648-920D-E15824115F61}" dt="2023-10-25T08:25:12.583" v="5849"/>
        <pc:sldMkLst>
          <pc:docMk/>
          <pc:sldMk cId="2336841779" sldId="330"/>
        </pc:sldMkLst>
        <pc:spChg chg="add mod">
          <ac:chgData name="Paschalis Chatzopoulos" userId="1537d5c6-058d-41ef-9549-dedb43ed9e75" providerId="ADAL" clId="{37CC06B8-4319-1648-920D-E15824115F61}" dt="2023-10-24T16:44:07.635" v="3967"/>
          <ac:spMkLst>
            <pc:docMk/>
            <pc:sldMk cId="2336841779" sldId="330"/>
            <ac:spMk id="2" creationId="{F010A421-237D-018E-886B-19EF9D42605D}"/>
          </ac:spMkLst>
        </pc:spChg>
        <pc:spChg chg="add mod">
          <ac:chgData name="Paschalis Chatzopoulos" userId="1537d5c6-058d-41ef-9549-dedb43ed9e75" providerId="ADAL" clId="{37CC06B8-4319-1648-920D-E15824115F61}" dt="2023-10-25T07:57:32.484" v="4927" actId="208"/>
          <ac:spMkLst>
            <pc:docMk/>
            <pc:sldMk cId="2336841779" sldId="330"/>
            <ac:spMk id="3" creationId="{D4DC8F67-D849-2277-5BE5-91B07D28C3E6}"/>
          </ac:spMkLst>
        </pc:spChg>
        <pc:spChg chg="add mod">
          <ac:chgData name="Paschalis Chatzopoulos" userId="1537d5c6-058d-41ef-9549-dedb43ed9e75" providerId="ADAL" clId="{37CC06B8-4319-1648-920D-E15824115F61}" dt="2023-10-25T07:57:28.809" v="4926" actId="208"/>
          <ac:spMkLst>
            <pc:docMk/>
            <pc:sldMk cId="2336841779" sldId="330"/>
            <ac:spMk id="5" creationId="{69CBA2E0-E301-FFDE-8BD2-6B28B558C80D}"/>
          </ac:spMkLst>
        </pc:spChg>
        <pc:spChg chg="add mod">
          <ac:chgData name="Paschalis Chatzopoulos" userId="1537d5c6-058d-41ef-9549-dedb43ed9e75" providerId="ADAL" clId="{37CC06B8-4319-1648-920D-E15824115F61}" dt="2023-10-25T07:57:54.844" v="4931" actId="208"/>
          <ac:spMkLst>
            <pc:docMk/>
            <pc:sldMk cId="2336841779" sldId="330"/>
            <ac:spMk id="6" creationId="{56979B73-A685-AD6D-EE7A-6CB78AEED3F3}"/>
          </ac:spMkLst>
        </pc:spChg>
      </pc:sldChg>
      <pc:sldChg chg="addSp modSp modTransition">
        <pc:chgData name="Paschalis Chatzopoulos" userId="1537d5c6-058d-41ef-9549-dedb43ed9e75" providerId="ADAL" clId="{37CC06B8-4319-1648-920D-E15824115F61}" dt="2023-10-25T08:25:34.037" v="5855"/>
        <pc:sldMkLst>
          <pc:docMk/>
          <pc:sldMk cId="1375122568" sldId="331"/>
        </pc:sldMkLst>
        <pc:spChg chg="add mod">
          <ac:chgData name="Paschalis Chatzopoulos" userId="1537d5c6-058d-41ef-9549-dedb43ed9e75" providerId="ADAL" clId="{37CC06B8-4319-1648-920D-E15824115F61}" dt="2023-10-24T16:44:07.635" v="3967"/>
          <ac:spMkLst>
            <pc:docMk/>
            <pc:sldMk cId="1375122568" sldId="331"/>
            <ac:spMk id="2" creationId="{E1F3BC3F-13AC-EAD5-FFC2-9EA69E62FF8E}"/>
          </ac:spMkLst>
        </pc:spChg>
      </pc:sldChg>
      <pc:sldChg chg="addSp modSp modTransition">
        <pc:chgData name="Paschalis Chatzopoulos" userId="1537d5c6-058d-41ef-9549-dedb43ed9e75" providerId="ADAL" clId="{37CC06B8-4319-1648-920D-E15824115F61}" dt="2023-10-25T08:25:36.371" v="5856"/>
        <pc:sldMkLst>
          <pc:docMk/>
          <pc:sldMk cId="419672099" sldId="332"/>
        </pc:sldMkLst>
        <pc:spChg chg="add mod">
          <ac:chgData name="Paschalis Chatzopoulos" userId="1537d5c6-058d-41ef-9549-dedb43ed9e75" providerId="ADAL" clId="{37CC06B8-4319-1648-920D-E15824115F61}" dt="2023-10-24T16:44:07.635" v="3967"/>
          <ac:spMkLst>
            <pc:docMk/>
            <pc:sldMk cId="419672099" sldId="332"/>
            <ac:spMk id="2" creationId="{4191D585-517D-1B94-B41B-8B24E3D73567}"/>
          </ac:spMkLst>
        </pc:spChg>
      </pc:sldChg>
      <pc:sldChg chg="addSp modSp modTransition">
        <pc:chgData name="Paschalis Chatzopoulos" userId="1537d5c6-058d-41ef-9549-dedb43ed9e75" providerId="ADAL" clId="{37CC06B8-4319-1648-920D-E15824115F61}" dt="2023-10-25T08:25:38.019" v="5857"/>
        <pc:sldMkLst>
          <pc:docMk/>
          <pc:sldMk cId="876265967" sldId="333"/>
        </pc:sldMkLst>
        <pc:spChg chg="add mod">
          <ac:chgData name="Paschalis Chatzopoulos" userId="1537d5c6-058d-41ef-9549-dedb43ed9e75" providerId="ADAL" clId="{37CC06B8-4319-1648-920D-E15824115F61}" dt="2023-10-24T16:44:07.635" v="3967"/>
          <ac:spMkLst>
            <pc:docMk/>
            <pc:sldMk cId="876265967" sldId="333"/>
            <ac:spMk id="2" creationId="{B48023B8-FAD0-63F3-9752-0D6E176B80E3}"/>
          </ac:spMkLst>
        </pc:spChg>
      </pc:sldChg>
      <pc:sldChg chg="addSp modSp modTransition">
        <pc:chgData name="Paschalis Chatzopoulos" userId="1537d5c6-058d-41ef-9549-dedb43ed9e75" providerId="ADAL" clId="{37CC06B8-4319-1648-920D-E15824115F61}" dt="2023-10-25T08:25:40.198" v="5858"/>
        <pc:sldMkLst>
          <pc:docMk/>
          <pc:sldMk cId="3757531695" sldId="334"/>
        </pc:sldMkLst>
        <pc:spChg chg="add mod">
          <ac:chgData name="Paschalis Chatzopoulos" userId="1537d5c6-058d-41ef-9549-dedb43ed9e75" providerId="ADAL" clId="{37CC06B8-4319-1648-920D-E15824115F61}" dt="2023-10-24T16:44:07.635" v="3967"/>
          <ac:spMkLst>
            <pc:docMk/>
            <pc:sldMk cId="3757531695" sldId="334"/>
            <ac:spMk id="2" creationId="{2DC5A200-1F5E-A1F3-3BD4-54EDE4EA6A57}"/>
          </ac:spMkLst>
        </pc:spChg>
      </pc:sldChg>
      <pc:sldChg chg="addSp modSp mod">
        <pc:chgData name="Paschalis Chatzopoulos" userId="1537d5c6-058d-41ef-9549-dedb43ed9e75" providerId="ADAL" clId="{37CC06B8-4319-1648-920D-E15824115F61}" dt="2023-10-24T16:44:29.807" v="3969" actId="1036"/>
        <pc:sldMkLst>
          <pc:docMk/>
          <pc:sldMk cId="2266223198" sldId="335"/>
        </pc:sldMkLst>
        <pc:spChg chg="add mod">
          <ac:chgData name="Paschalis Chatzopoulos" userId="1537d5c6-058d-41ef-9549-dedb43ed9e75" providerId="ADAL" clId="{37CC06B8-4319-1648-920D-E15824115F61}" dt="2023-10-24T16:44:07.635" v="3967"/>
          <ac:spMkLst>
            <pc:docMk/>
            <pc:sldMk cId="2266223198" sldId="335"/>
            <ac:spMk id="2" creationId="{C6BB0B38-ACD4-3094-B3BB-8649AE034F84}"/>
          </ac:spMkLst>
        </pc:spChg>
        <pc:spChg chg="mod">
          <ac:chgData name="Paschalis Chatzopoulos" userId="1537d5c6-058d-41ef-9549-dedb43ed9e75" providerId="ADAL" clId="{37CC06B8-4319-1648-920D-E15824115F61}" dt="2023-10-24T16:44:29.807" v="3969" actId="1036"/>
          <ac:spMkLst>
            <pc:docMk/>
            <pc:sldMk cId="2266223198" sldId="335"/>
            <ac:spMk id="11" creationId="{24C63EF8-050E-9054-1984-9F98E2942F51}"/>
          </ac:spMkLst>
        </pc:spChg>
      </pc:sldChg>
      <pc:sldChg chg="addSp modSp">
        <pc:chgData name="Paschalis Chatzopoulos" userId="1537d5c6-058d-41ef-9549-dedb43ed9e75" providerId="ADAL" clId="{37CC06B8-4319-1648-920D-E15824115F61}" dt="2023-10-24T16:44:07.635" v="3967"/>
        <pc:sldMkLst>
          <pc:docMk/>
          <pc:sldMk cId="803230189" sldId="336"/>
        </pc:sldMkLst>
        <pc:spChg chg="add mod">
          <ac:chgData name="Paschalis Chatzopoulos" userId="1537d5c6-058d-41ef-9549-dedb43ed9e75" providerId="ADAL" clId="{37CC06B8-4319-1648-920D-E15824115F61}" dt="2023-10-24T16:44:07.635" v="3967"/>
          <ac:spMkLst>
            <pc:docMk/>
            <pc:sldMk cId="803230189" sldId="336"/>
            <ac:spMk id="2" creationId="{14E71779-C8EE-B45E-63EA-F6F77645E7C8}"/>
          </ac:spMkLst>
        </pc:spChg>
      </pc:sldChg>
      <pc:sldChg chg="addSp modSp modTransition">
        <pc:chgData name="Paschalis Chatzopoulos" userId="1537d5c6-058d-41ef-9549-dedb43ed9e75" providerId="ADAL" clId="{37CC06B8-4319-1648-920D-E15824115F61}" dt="2023-10-24T16:44:07.635" v="3967"/>
        <pc:sldMkLst>
          <pc:docMk/>
          <pc:sldMk cId="1427362563" sldId="337"/>
        </pc:sldMkLst>
        <pc:spChg chg="add mod">
          <ac:chgData name="Paschalis Chatzopoulos" userId="1537d5c6-058d-41ef-9549-dedb43ed9e75" providerId="ADAL" clId="{37CC06B8-4319-1648-920D-E15824115F61}" dt="2023-10-24T16:44:07.635" v="3967"/>
          <ac:spMkLst>
            <pc:docMk/>
            <pc:sldMk cId="1427362563" sldId="337"/>
            <ac:spMk id="2" creationId="{11F4DE37-A99D-A14A-2A57-D48944663F13}"/>
          </ac:spMkLst>
        </pc:spChg>
      </pc:sldChg>
      <pc:sldChg chg="addSp modSp modTransition">
        <pc:chgData name="Paschalis Chatzopoulos" userId="1537d5c6-058d-41ef-9549-dedb43ed9e75" providerId="ADAL" clId="{37CC06B8-4319-1648-920D-E15824115F61}" dt="2023-10-24T16:44:07.635" v="3967"/>
        <pc:sldMkLst>
          <pc:docMk/>
          <pc:sldMk cId="288637932" sldId="338"/>
        </pc:sldMkLst>
        <pc:spChg chg="add mod">
          <ac:chgData name="Paschalis Chatzopoulos" userId="1537d5c6-058d-41ef-9549-dedb43ed9e75" providerId="ADAL" clId="{37CC06B8-4319-1648-920D-E15824115F61}" dt="2023-10-24T16:44:07.635" v="3967"/>
          <ac:spMkLst>
            <pc:docMk/>
            <pc:sldMk cId="288637932" sldId="338"/>
            <ac:spMk id="2" creationId="{6D485A3C-833A-28AD-C9F2-4023A63FD203}"/>
          </ac:spMkLst>
        </pc:spChg>
      </pc:sldChg>
      <pc:sldChg chg="addSp modSp modTransition">
        <pc:chgData name="Paschalis Chatzopoulos" userId="1537d5c6-058d-41ef-9549-dedb43ed9e75" providerId="ADAL" clId="{37CC06B8-4319-1648-920D-E15824115F61}" dt="2023-10-24T16:44:07.635" v="3967"/>
        <pc:sldMkLst>
          <pc:docMk/>
          <pc:sldMk cId="1410878110" sldId="339"/>
        </pc:sldMkLst>
        <pc:spChg chg="add mod">
          <ac:chgData name="Paschalis Chatzopoulos" userId="1537d5c6-058d-41ef-9549-dedb43ed9e75" providerId="ADAL" clId="{37CC06B8-4319-1648-920D-E15824115F61}" dt="2023-10-24T16:44:07.635" v="3967"/>
          <ac:spMkLst>
            <pc:docMk/>
            <pc:sldMk cId="1410878110" sldId="339"/>
            <ac:spMk id="2" creationId="{CCA6FFE4-1450-1677-6B36-DC1D09336F38}"/>
          </ac:spMkLst>
        </pc:spChg>
      </pc:sldChg>
      <pc:sldChg chg="addSp modSp">
        <pc:chgData name="Paschalis Chatzopoulos" userId="1537d5c6-058d-41ef-9549-dedb43ed9e75" providerId="ADAL" clId="{37CC06B8-4319-1648-920D-E15824115F61}" dt="2023-10-24T16:44:07.635" v="3967"/>
        <pc:sldMkLst>
          <pc:docMk/>
          <pc:sldMk cId="2729391013" sldId="340"/>
        </pc:sldMkLst>
        <pc:spChg chg="add mod">
          <ac:chgData name="Paschalis Chatzopoulos" userId="1537d5c6-058d-41ef-9549-dedb43ed9e75" providerId="ADAL" clId="{37CC06B8-4319-1648-920D-E15824115F61}" dt="2023-10-24T16:44:07.635" v="3967"/>
          <ac:spMkLst>
            <pc:docMk/>
            <pc:sldMk cId="2729391013" sldId="340"/>
            <ac:spMk id="4" creationId="{51AC8066-6973-E111-BF2D-ACB146052414}"/>
          </ac:spMkLst>
        </pc:spChg>
      </pc:sldChg>
      <pc:sldChg chg="addSp modSp">
        <pc:chgData name="Paschalis Chatzopoulos" userId="1537d5c6-058d-41ef-9549-dedb43ed9e75" providerId="ADAL" clId="{37CC06B8-4319-1648-920D-E15824115F61}" dt="2023-10-24T16:44:07.635" v="3967"/>
        <pc:sldMkLst>
          <pc:docMk/>
          <pc:sldMk cId="2974027829" sldId="341"/>
        </pc:sldMkLst>
        <pc:spChg chg="add mod">
          <ac:chgData name="Paschalis Chatzopoulos" userId="1537d5c6-058d-41ef-9549-dedb43ed9e75" providerId="ADAL" clId="{37CC06B8-4319-1648-920D-E15824115F61}" dt="2023-10-24T16:44:07.635" v="3967"/>
          <ac:spMkLst>
            <pc:docMk/>
            <pc:sldMk cId="2974027829" sldId="341"/>
            <ac:spMk id="4" creationId="{092F04FE-F7CE-56DC-EB10-968EBA99DB0B}"/>
          </ac:spMkLst>
        </pc:spChg>
      </pc:sldChg>
      <pc:sldChg chg="addSp modSp">
        <pc:chgData name="Paschalis Chatzopoulos" userId="1537d5c6-058d-41ef-9549-dedb43ed9e75" providerId="ADAL" clId="{37CC06B8-4319-1648-920D-E15824115F61}" dt="2023-10-24T16:44:07.635" v="3967"/>
        <pc:sldMkLst>
          <pc:docMk/>
          <pc:sldMk cId="1705836399" sldId="342"/>
        </pc:sldMkLst>
        <pc:spChg chg="add mod">
          <ac:chgData name="Paschalis Chatzopoulos" userId="1537d5c6-058d-41ef-9549-dedb43ed9e75" providerId="ADAL" clId="{37CC06B8-4319-1648-920D-E15824115F61}" dt="2023-10-24T16:44:07.635" v="3967"/>
          <ac:spMkLst>
            <pc:docMk/>
            <pc:sldMk cId="1705836399" sldId="342"/>
            <ac:spMk id="4" creationId="{EB71F5D8-00A2-0694-654E-7BF14568D5FC}"/>
          </ac:spMkLst>
        </pc:spChg>
      </pc:sldChg>
      <pc:sldChg chg="addSp modSp modTransition">
        <pc:chgData name="Paschalis Chatzopoulos" userId="1537d5c6-058d-41ef-9549-dedb43ed9e75" providerId="ADAL" clId="{37CC06B8-4319-1648-920D-E15824115F61}" dt="2023-10-25T08:25:50.014" v="5860"/>
        <pc:sldMkLst>
          <pc:docMk/>
          <pc:sldMk cId="3290993352" sldId="343"/>
        </pc:sldMkLst>
        <pc:spChg chg="add mod">
          <ac:chgData name="Paschalis Chatzopoulos" userId="1537d5c6-058d-41ef-9549-dedb43ed9e75" providerId="ADAL" clId="{37CC06B8-4319-1648-920D-E15824115F61}" dt="2023-10-24T16:44:07.635" v="3967"/>
          <ac:spMkLst>
            <pc:docMk/>
            <pc:sldMk cId="3290993352" sldId="343"/>
            <ac:spMk id="2" creationId="{587C287C-AC59-131A-9759-1FBF60D44C89}"/>
          </ac:spMkLst>
        </pc:spChg>
      </pc:sldChg>
      <pc:sldChg chg="addSp modSp modTransition">
        <pc:chgData name="Paschalis Chatzopoulos" userId="1537d5c6-058d-41ef-9549-dedb43ed9e75" providerId="ADAL" clId="{37CC06B8-4319-1648-920D-E15824115F61}" dt="2023-10-24T16:44:07.635" v="3967"/>
        <pc:sldMkLst>
          <pc:docMk/>
          <pc:sldMk cId="1667776031" sldId="344"/>
        </pc:sldMkLst>
        <pc:spChg chg="add mod">
          <ac:chgData name="Paschalis Chatzopoulos" userId="1537d5c6-058d-41ef-9549-dedb43ed9e75" providerId="ADAL" clId="{37CC06B8-4319-1648-920D-E15824115F61}" dt="2023-10-24T16:44:07.635" v="3967"/>
          <ac:spMkLst>
            <pc:docMk/>
            <pc:sldMk cId="1667776031" sldId="344"/>
            <ac:spMk id="2" creationId="{D71E4C84-EB33-F266-6740-8F910EEC8C0C}"/>
          </ac:spMkLst>
        </pc:spChg>
      </pc:sldChg>
      <pc:sldChg chg="addSp modSp modTransition">
        <pc:chgData name="Paschalis Chatzopoulos" userId="1537d5c6-058d-41ef-9549-dedb43ed9e75" providerId="ADAL" clId="{37CC06B8-4319-1648-920D-E15824115F61}" dt="2023-10-24T16:44:07.635" v="3967"/>
        <pc:sldMkLst>
          <pc:docMk/>
          <pc:sldMk cId="1603001541" sldId="345"/>
        </pc:sldMkLst>
        <pc:spChg chg="add mod">
          <ac:chgData name="Paschalis Chatzopoulos" userId="1537d5c6-058d-41ef-9549-dedb43ed9e75" providerId="ADAL" clId="{37CC06B8-4319-1648-920D-E15824115F61}" dt="2023-10-24T16:44:07.635" v="3967"/>
          <ac:spMkLst>
            <pc:docMk/>
            <pc:sldMk cId="1603001541" sldId="345"/>
            <ac:spMk id="2" creationId="{63AABD0A-8A2C-E1D9-4EF6-81E9142CC357}"/>
          </ac:spMkLst>
        </pc:spChg>
      </pc:sldChg>
      <pc:sldChg chg="addSp modSp">
        <pc:chgData name="Paschalis Chatzopoulos" userId="1537d5c6-058d-41ef-9549-dedb43ed9e75" providerId="ADAL" clId="{37CC06B8-4319-1648-920D-E15824115F61}" dt="2023-10-24T16:44:07.635" v="3967"/>
        <pc:sldMkLst>
          <pc:docMk/>
          <pc:sldMk cId="1130756324" sldId="346"/>
        </pc:sldMkLst>
        <pc:spChg chg="add mod">
          <ac:chgData name="Paschalis Chatzopoulos" userId="1537d5c6-058d-41ef-9549-dedb43ed9e75" providerId="ADAL" clId="{37CC06B8-4319-1648-920D-E15824115F61}" dt="2023-10-24T16:44:07.635" v="3967"/>
          <ac:spMkLst>
            <pc:docMk/>
            <pc:sldMk cId="1130756324" sldId="346"/>
            <ac:spMk id="2" creationId="{83942CF3-BB85-FE34-D6FC-5208BFA44F7D}"/>
          </ac:spMkLst>
        </pc:spChg>
      </pc:sldChg>
      <pc:sldChg chg="addSp modSp mod modTransition">
        <pc:chgData name="Paschalis Chatzopoulos" userId="1537d5c6-058d-41ef-9549-dedb43ed9e75" providerId="ADAL" clId="{37CC06B8-4319-1648-920D-E15824115F61}" dt="2023-10-24T16:44:07.635" v="3967"/>
        <pc:sldMkLst>
          <pc:docMk/>
          <pc:sldMk cId="3117535316" sldId="347"/>
        </pc:sldMkLst>
        <pc:spChg chg="add mod">
          <ac:chgData name="Paschalis Chatzopoulos" userId="1537d5c6-058d-41ef-9549-dedb43ed9e75" providerId="ADAL" clId="{37CC06B8-4319-1648-920D-E15824115F61}" dt="2023-10-24T16:44:07.635" v="3967"/>
          <ac:spMkLst>
            <pc:docMk/>
            <pc:sldMk cId="3117535316" sldId="347"/>
            <ac:spMk id="2" creationId="{4A448778-10B4-B62D-B3A6-67806ECA6733}"/>
          </ac:spMkLst>
        </pc:spChg>
        <pc:spChg chg="mod">
          <ac:chgData name="Paschalis Chatzopoulos" userId="1537d5c6-058d-41ef-9549-dedb43ed9e75" providerId="ADAL" clId="{37CC06B8-4319-1648-920D-E15824115F61}" dt="2023-10-24T16:42:30.795" v="3960" actId="20577"/>
          <ac:spMkLst>
            <pc:docMk/>
            <pc:sldMk cId="3117535316" sldId="347"/>
            <ac:spMk id="4" creationId="{5B9B09FE-9940-A344-D949-C6BC4D257706}"/>
          </ac:spMkLst>
        </pc:spChg>
      </pc:sldChg>
      <pc:sldChg chg="addSp modSp del modNotesTx">
        <pc:chgData name="Paschalis Chatzopoulos" userId="1537d5c6-058d-41ef-9549-dedb43ed9e75" providerId="ADAL" clId="{37CC06B8-4319-1648-920D-E15824115F61}" dt="2023-10-25T17:04:38.786" v="6182" actId="2696"/>
        <pc:sldMkLst>
          <pc:docMk/>
          <pc:sldMk cId="2273359378" sldId="348"/>
        </pc:sldMkLst>
        <pc:spChg chg="add mod">
          <ac:chgData name="Paschalis Chatzopoulos" userId="1537d5c6-058d-41ef-9549-dedb43ed9e75" providerId="ADAL" clId="{37CC06B8-4319-1648-920D-E15824115F61}" dt="2023-10-24T16:44:07.635" v="3967"/>
          <ac:spMkLst>
            <pc:docMk/>
            <pc:sldMk cId="2273359378" sldId="348"/>
            <ac:spMk id="2" creationId="{B845ED57-2703-1DB1-4370-03F58DFDA966}"/>
          </ac:spMkLst>
        </pc:spChg>
      </pc:sldChg>
      <pc:sldChg chg="addSp modSp del modTransition">
        <pc:chgData name="Paschalis Chatzopoulos" userId="1537d5c6-058d-41ef-9549-dedb43ed9e75" providerId="ADAL" clId="{37CC06B8-4319-1648-920D-E15824115F61}" dt="2023-10-25T17:04:20.092" v="6181" actId="2696"/>
        <pc:sldMkLst>
          <pc:docMk/>
          <pc:sldMk cId="1577466164" sldId="349"/>
        </pc:sldMkLst>
        <pc:spChg chg="add mod">
          <ac:chgData name="Paschalis Chatzopoulos" userId="1537d5c6-058d-41ef-9549-dedb43ed9e75" providerId="ADAL" clId="{37CC06B8-4319-1648-920D-E15824115F61}" dt="2023-10-24T16:44:07.635" v="3967"/>
          <ac:spMkLst>
            <pc:docMk/>
            <pc:sldMk cId="1577466164" sldId="349"/>
            <ac:spMk id="2" creationId="{F41AAFCF-2505-7895-4679-0A2FDC8BCFB9}"/>
          </ac:spMkLst>
        </pc:spChg>
      </pc:sldChg>
      <pc:sldChg chg="addSp delSp modSp new mod modTransition">
        <pc:chgData name="Paschalis Chatzopoulos" userId="1537d5c6-058d-41ef-9549-dedb43ed9e75" providerId="ADAL" clId="{37CC06B8-4319-1648-920D-E15824115F61}" dt="2023-10-24T16:44:07.635" v="3967"/>
        <pc:sldMkLst>
          <pc:docMk/>
          <pc:sldMk cId="2637852742" sldId="350"/>
        </pc:sldMkLst>
        <pc:spChg chg="add mod">
          <ac:chgData name="Paschalis Chatzopoulos" userId="1537d5c6-058d-41ef-9549-dedb43ed9e75" providerId="ADAL" clId="{37CC06B8-4319-1648-920D-E15824115F61}" dt="2023-10-24T16:44:07.635" v="3967"/>
          <ac:spMkLst>
            <pc:docMk/>
            <pc:sldMk cId="2637852742" sldId="350"/>
            <ac:spMk id="2" creationId="{30C0BD3F-0DBA-74BC-2896-D0E9F52EDF95}"/>
          </ac:spMkLst>
        </pc:spChg>
        <pc:spChg chg="del">
          <ac:chgData name="Paschalis Chatzopoulos" userId="1537d5c6-058d-41ef-9549-dedb43ed9e75" providerId="ADAL" clId="{37CC06B8-4319-1648-920D-E15824115F61}" dt="2023-10-24T07:57:21.001" v="2" actId="478"/>
          <ac:spMkLst>
            <pc:docMk/>
            <pc:sldMk cId="2637852742" sldId="350"/>
            <ac:spMk id="2" creationId="{F285576D-D4DB-B19D-A285-C4B73065C842}"/>
          </ac:spMkLst>
        </pc:spChg>
        <pc:spChg chg="del">
          <ac:chgData name="Paschalis Chatzopoulos" userId="1537d5c6-058d-41ef-9549-dedb43ed9e75" providerId="ADAL" clId="{37CC06B8-4319-1648-920D-E15824115F61}" dt="2023-10-24T07:57:17.933" v="1" actId="478"/>
          <ac:spMkLst>
            <pc:docMk/>
            <pc:sldMk cId="2637852742" sldId="350"/>
            <ac:spMk id="3" creationId="{039D2B3A-7CAC-EE3A-6587-541ED4893459}"/>
          </ac:spMkLst>
        </pc:spChg>
        <pc:spChg chg="add mod">
          <ac:chgData name="Paschalis Chatzopoulos" userId="1537d5c6-058d-41ef-9549-dedb43ed9e75" providerId="ADAL" clId="{37CC06B8-4319-1648-920D-E15824115F61}" dt="2023-10-24T08:03:47.196" v="162" actId="313"/>
          <ac:spMkLst>
            <pc:docMk/>
            <pc:sldMk cId="2637852742" sldId="350"/>
            <ac:spMk id="6" creationId="{E90FA925-2285-A3B0-F9BE-69A8B287B553}"/>
          </ac:spMkLst>
        </pc:spChg>
        <pc:spChg chg="add mod">
          <ac:chgData name="Paschalis Chatzopoulos" userId="1537d5c6-058d-41ef-9549-dedb43ed9e75" providerId="ADAL" clId="{37CC06B8-4319-1648-920D-E15824115F61}" dt="2023-10-24T08:05:47.979" v="216" actId="1076"/>
          <ac:spMkLst>
            <pc:docMk/>
            <pc:sldMk cId="2637852742" sldId="350"/>
            <ac:spMk id="9" creationId="{F1755333-7EEC-F2CD-A0C7-5670C959AABE}"/>
          </ac:spMkLst>
        </pc:spChg>
        <pc:picChg chg="add mod modCrop">
          <ac:chgData name="Paschalis Chatzopoulos" userId="1537d5c6-058d-41ef-9549-dedb43ed9e75" providerId="ADAL" clId="{37CC06B8-4319-1648-920D-E15824115F61}" dt="2023-10-24T08:01:52.616" v="28" actId="1076"/>
          <ac:picMkLst>
            <pc:docMk/>
            <pc:sldMk cId="2637852742" sldId="350"/>
            <ac:picMk id="5" creationId="{BB8B334E-F049-DE1E-59EB-24D636093D26}"/>
          </ac:picMkLst>
        </pc:picChg>
        <pc:picChg chg="add mod">
          <ac:chgData name="Paschalis Chatzopoulos" userId="1537d5c6-058d-41ef-9549-dedb43ed9e75" providerId="ADAL" clId="{37CC06B8-4319-1648-920D-E15824115F61}" dt="2023-10-24T08:01:50.847" v="27" actId="1076"/>
          <ac:picMkLst>
            <pc:docMk/>
            <pc:sldMk cId="2637852742" sldId="350"/>
            <ac:picMk id="1026" creationId="{ABA491FA-33DB-C7AB-0D8D-40AFDEB6B257}"/>
          </ac:picMkLst>
        </pc:picChg>
        <pc:cxnChg chg="add mod">
          <ac:chgData name="Paschalis Chatzopoulos" userId="1537d5c6-058d-41ef-9549-dedb43ed9e75" providerId="ADAL" clId="{37CC06B8-4319-1648-920D-E15824115F61}" dt="2023-10-24T08:05:17.564" v="166" actId="1076"/>
          <ac:cxnSpMkLst>
            <pc:docMk/>
            <pc:sldMk cId="2637852742" sldId="350"/>
            <ac:cxnSpMk id="8" creationId="{2B10ADB4-B63B-50FE-6E1C-AFF274159DD0}"/>
          </ac:cxnSpMkLst>
        </pc:cxnChg>
      </pc:sldChg>
      <pc:sldChg chg="delSp new del mod">
        <pc:chgData name="Paschalis Chatzopoulos" userId="1537d5c6-058d-41ef-9549-dedb43ed9e75" providerId="ADAL" clId="{37CC06B8-4319-1648-920D-E15824115F61}" dt="2023-10-24T08:11:12.577" v="452" actId="2696"/>
        <pc:sldMkLst>
          <pc:docMk/>
          <pc:sldMk cId="3033212246" sldId="351"/>
        </pc:sldMkLst>
        <pc:spChg chg="del">
          <ac:chgData name="Paschalis Chatzopoulos" userId="1537d5c6-058d-41ef-9549-dedb43ed9e75" providerId="ADAL" clId="{37CC06B8-4319-1648-920D-E15824115F61}" dt="2023-10-24T08:09:13.856" v="450" actId="478"/>
          <ac:spMkLst>
            <pc:docMk/>
            <pc:sldMk cId="3033212246" sldId="351"/>
            <ac:spMk id="2" creationId="{B339DE1D-2BE5-D6F9-6AE9-F8F2D6D609D5}"/>
          </ac:spMkLst>
        </pc:spChg>
        <pc:spChg chg="del">
          <ac:chgData name="Paschalis Chatzopoulos" userId="1537d5c6-058d-41ef-9549-dedb43ed9e75" providerId="ADAL" clId="{37CC06B8-4319-1648-920D-E15824115F61}" dt="2023-10-24T08:09:11.651" v="449" actId="478"/>
          <ac:spMkLst>
            <pc:docMk/>
            <pc:sldMk cId="3033212246" sldId="351"/>
            <ac:spMk id="3" creationId="{4FA11337-E3B9-2AFC-05D9-F5CB95BBF713}"/>
          </ac:spMkLst>
        </pc:spChg>
      </pc:sldChg>
      <pc:sldChg chg="add">
        <pc:chgData name="Paschalis Chatzopoulos" userId="1537d5c6-058d-41ef-9549-dedb43ed9e75" providerId="ADAL" clId="{37CC06B8-4319-1648-920D-E15824115F61}" dt="2023-10-25T17:02:12.617" v="6173"/>
        <pc:sldMkLst>
          <pc:docMk/>
          <pc:sldMk cId="3340863725" sldId="351"/>
        </pc:sldMkLst>
      </pc:sldChg>
      <pc:sldChg chg="addSp delSp modSp add mod modTransition modNotesTx">
        <pc:chgData name="Paschalis Chatzopoulos" userId="1537d5c6-058d-41ef-9549-dedb43ed9e75" providerId="ADAL" clId="{37CC06B8-4319-1648-920D-E15824115F61}" dt="2023-10-25T17:15:49.019" v="6295" actId="14100"/>
        <pc:sldMkLst>
          <pc:docMk/>
          <pc:sldMk cId="474027519" sldId="352"/>
        </pc:sldMkLst>
        <pc:spChg chg="add mod">
          <ac:chgData name="Paschalis Chatzopoulos" userId="1537d5c6-058d-41ef-9549-dedb43ed9e75" providerId="ADAL" clId="{37CC06B8-4319-1648-920D-E15824115F61}" dt="2023-10-24T16:44:07.635" v="3967"/>
          <ac:spMkLst>
            <pc:docMk/>
            <pc:sldMk cId="474027519" sldId="352"/>
            <ac:spMk id="3" creationId="{6636410F-A5A0-858D-0213-6D96E85D4525}"/>
          </ac:spMkLst>
        </pc:spChg>
        <pc:spChg chg="mod">
          <ac:chgData name="Paschalis Chatzopoulos" userId="1537d5c6-058d-41ef-9549-dedb43ed9e75" providerId="ADAL" clId="{37CC06B8-4319-1648-920D-E15824115F61}" dt="2023-10-24T08:15:49.701" v="722" actId="1076"/>
          <ac:spMkLst>
            <pc:docMk/>
            <pc:sldMk cId="474027519" sldId="352"/>
            <ac:spMk id="5" creationId="{2D807751-AC69-F5C5-E942-0E21640923C9}"/>
          </ac:spMkLst>
        </pc:spChg>
        <pc:spChg chg="del">
          <ac:chgData name="Paschalis Chatzopoulos" userId="1537d5c6-058d-41ef-9549-dedb43ed9e75" providerId="ADAL" clId="{37CC06B8-4319-1648-920D-E15824115F61}" dt="2023-10-24T08:11:14.842" v="453" actId="478"/>
          <ac:spMkLst>
            <pc:docMk/>
            <pc:sldMk cId="474027519" sldId="352"/>
            <ac:spMk id="17" creationId="{AC222D45-D0CE-A5C6-AD3F-CC90B7E2A3DC}"/>
          </ac:spMkLst>
        </pc:spChg>
        <pc:grpChg chg="add mod">
          <ac:chgData name="Paschalis Chatzopoulos" userId="1537d5c6-058d-41ef-9549-dedb43ed9e75" providerId="ADAL" clId="{37CC06B8-4319-1648-920D-E15824115F61}" dt="2023-10-24T08:12:58.123" v="590" actId="1076"/>
          <ac:grpSpMkLst>
            <pc:docMk/>
            <pc:sldMk cId="474027519" sldId="352"/>
            <ac:grpSpMk id="2" creationId="{76A23B19-FF15-B1E8-911A-75DA0F378D60}"/>
          </ac:grpSpMkLst>
        </pc:grpChg>
        <pc:cxnChg chg="add mod">
          <ac:chgData name="Paschalis Chatzopoulos" userId="1537d5c6-058d-41ef-9549-dedb43ed9e75" providerId="ADAL" clId="{37CC06B8-4319-1648-920D-E15824115F61}" dt="2023-10-25T17:15:49.019" v="6295" actId="14100"/>
          <ac:cxnSpMkLst>
            <pc:docMk/>
            <pc:sldMk cId="474027519" sldId="352"/>
            <ac:cxnSpMk id="6" creationId="{15AFB948-2D3E-3AAB-4E2E-A229C6DD36C5}"/>
          </ac:cxnSpMkLst>
        </pc:cxnChg>
      </pc:sldChg>
      <pc:sldChg chg="addSp delSp modSp new mod modTransition setBg">
        <pc:chgData name="Paschalis Chatzopoulos" userId="1537d5c6-058d-41ef-9549-dedb43ed9e75" providerId="ADAL" clId="{37CC06B8-4319-1648-920D-E15824115F61}" dt="2023-10-25T17:44:01.684" v="6549" actId="208"/>
        <pc:sldMkLst>
          <pc:docMk/>
          <pc:sldMk cId="186976773" sldId="353"/>
        </pc:sldMkLst>
        <pc:spChg chg="del">
          <ac:chgData name="Paschalis Chatzopoulos" userId="1537d5c6-058d-41ef-9549-dedb43ed9e75" providerId="ADAL" clId="{37CC06B8-4319-1648-920D-E15824115F61}" dt="2023-10-24T08:16:41.267" v="725" actId="478"/>
          <ac:spMkLst>
            <pc:docMk/>
            <pc:sldMk cId="186976773" sldId="353"/>
            <ac:spMk id="2" creationId="{A34C2578-C20B-28C9-E32B-85F9C4550CA3}"/>
          </ac:spMkLst>
        </pc:spChg>
        <pc:spChg chg="add mod">
          <ac:chgData name="Paschalis Chatzopoulos" userId="1537d5c6-058d-41ef-9549-dedb43ed9e75" providerId="ADAL" clId="{37CC06B8-4319-1648-920D-E15824115F61}" dt="2023-10-24T16:44:07.635" v="3967"/>
          <ac:spMkLst>
            <pc:docMk/>
            <pc:sldMk cId="186976773" sldId="353"/>
            <ac:spMk id="2" creationId="{CF870EF4-A75C-C50E-82C0-D1FAA84EC0C1}"/>
          </ac:spMkLst>
        </pc:spChg>
        <pc:spChg chg="add mod">
          <ac:chgData name="Paschalis Chatzopoulos" userId="1537d5c6-058d-41ef-9549-dedb43ed9e75" providerId="ADAL" clId="{37CC06B8-4319-1648-920D-E15824115F61}" dt="2023-10-25T17:44:01.684" v="6549" actId="208"/>
          <ac:spMkLst>
            <pc:docMk/>
            <pc:sldMk cId="186976773" sldId="353"/>
            <ac:spMk id="3" creationId="{2A9EA23C-9FD7-FA2B-FF4C-B32742F0A95E}"/>
          </ac:spMkLst>
        </pc:spChg>
        <pc:spChg chg="del">
          <ac:chgData name="Paschalis Chatzopoulos" userId="1537d5c6-058d-41ef-9549-dedb43ed9e75" providerId="ADAL" clId="{37CC06B8-4319-1648-920D-E15824115F61}" dt="2023-10-24T08:16:39.823" v="724" actId="478"/>
          <ac:spMkLst>
            <pc:docMk/>
            <pc:sldMk cId="186976773" sldId="353"/>
            <ac:spMk id="3" creationId="{B83917D9-26F2-1836-4A7B-9233739439C3}"/>
          </ac:spMkLst>
        </pc:spChg>
        <pc:spChg chg="add">
          <ac:chgData name="Paschalis Chatzopoulos" userId="1537d5c6-058d-41ef-9549-dedb43ed9e75" providerId="ADAL" clId="{37CC06B8-4319-1648-920D-E15824115F61}" dt="2023-10-24T08:17:52.812" v="731" actId="26606"/>
          <ac:spMkLst>
            <pc:docMk/>
            <pc:sldMk cId="186976773" sldId="353"/>
            <ac:spMk id="10" creationId="{A9F529C3-C941-49FD-8C67-82F134F64BDB}"/>
          </ac:spMkLst>
        </pc:spChg>
        <pc:spChg chg="add">
          <ac:chgData name="Paschalis Chatzopoulos" userId="1537d5c6-058d-41ef-9549-dedb43ed9e75" providerId="ADAL" clId="{37CC06B8-4319-1648-920D-E15824115F61}" dt="2023-10-24T08:17:52.812" v="731" actId="26606"/>
          <ac:spMkLst>
            <pc:docMk/>
            <pc:sldMk cId="186976773" sldId="353"/>
            <ac:spMk id="12" creationId="{20586029-32A0-47E5-9AEC-AE3ABA6B94D0}"/>
          </ac:spMkLst>
        </pc:spChg>
        <pc:picChg chg="add mod">
          <ac:chgData name="Paschalis Chatzopoulos" userId="1537d5c6-058d-41ef-9549-dedb43ed9e75" providerId="ADAL" clId="{37CC06B8-4319-1648-920D-E15824115F61}" dt="2023-10-24T08:18:00.109" v="733" actId="1076"/>
          <ac:picMkLst>
            <pc:docMk/>
            <pc:sldMk cId="186976773" sldId="353"/>
            <ac:picMk id="4" creationId="{C749EBD4-D4F4-222D-C321-CBFC8C8238D3}"/>
          </ac:picMkLst>
        </pc:picChg>
        <pc:picChg chg="add mod modCrop">
          <ac:chgData name="Paschalis Chatzopoulos" userId="1537d5c6-058d-41ef-9549-dedb43ed9e75" providerId="ADAL" clId="{37CC06B8-4319-1648-920D-E15824115F61}" dt="2023-10-25T17:43:34.479" v="6545" actId="1076"/>
          <ac:picMkLst>
            <pc:docMk/>
            <pc:sldMk cId="186976773" sldId="353"/>
            <ac:picMk id="5" creationId="{3C8D5208-57F3-0CBD-9A49-532FB5189BEA}"/>
          </ac:picMkLst>
        </pc:picChg>
        <pc:cxnChg chg="add">
          <ac:chgData name="Paschalis Chatzopoulos" userId="1537d5c6-058d-41ef-9549-dedb43ed9e75" providerId="ADAL" clId="{37CC06B8-4319-1648-920D-E15824115F61}" dt="2023-10-24T08:17:52.812" v="731" actId="26606"/>
          <ac:cxnSpMkLst>
            <pc:docMk/>
            <pc:sldMk cId="186976773" sldId="353"/>
            <ac:cxnSpMk id="14" creationId="{8C730EAB-A532-4295-A302-FB4B90DB9F5E}"/>
          </ac:cxnSpMkLst>
        </pc:cxnChg>
      </pc:sldChg>
      <pc:sldChg chg="addSp delSp modSp new mod modTransition modNotesTx">
        <pc:chgData name="Paschalis Chatzopoulos" userId="1537d5c6-058d-41ef-9549-dedb43ed9e75" providerId="ADAL" clId="{37CC06B8-4319-1648-920D-E15824115F61}" dt="2023-10-25T07:47:46.079" v="4227" actId="313"/>
        <pc:sldMkLst>
          <pc:docMk/>
          <pc:sldMk cId="1993992577" sldId="354"/>
        </pc:sldMkLst>
        <pc:spChg chg="del">
          <ac:chgData name="Paschalis Chatzopoulos" userId="1537d5c6-058d-41ef-9549-dedb43ed9e75" providerId="ADAL" clId="{37CC06B8-4319-1648-920D-E15824115F61}" dt="2023-10-24T12:00:51.731" v="2136" actId="478"/>
          <ac:spMkLst>
            <pc:docMk/>
            <pc:sldMk cId="1993992577" sldId="354"/>
            <ac:spMk id="2" creationId="{071ADBD0-3743-0235-DE56-A9D14119E642}"/>
          </ac:spMkLst>
        </pc:spChg>
        <pc:spChg chg="add mod">
          <ac:chgData name="Paschalis Chatzopoulos" userId="1537d5c6-058d-41ef-9549-dedb43ed9e75" providerId="ADAL" clId="{37CC06B8-4319-1648-920D-E15824115F61}" dt="2023-10-24T16:44:07.635" v="3967"/>
          <ac:spMkLst>
            <pc:docMk/>
            <pc:sldMk cId="1993992577" sldId="354"/>
            <ac:spMk id="2" creationId="{8E5F0615-85BE-825D-66CA-C20AE0CC008B}"/>
          </ac:spMkLst>
        </pc:spChg>
        <pc:spChg chg="del">
          <ac:chgData name="Paschalis Chatzopoulos" userId="1537d5c6-058d-41ef-9549-dedb43ed9e75" providerId="ADAL" clId="{37CC06B8-4319-1648-920D-E15824115F61}" dt="2023-10-24T12:00:49.954" v="2135" actId="478"/>
          <ac:spMkLst>
            <pc:docMk/>
            <pc:sldMk cId="1993992577" sldId="354"/>
            <ac:spMk id="3" creationId="{479523E2-276A-EE37-7A23-9AE95EC06E19}"/>
          </ac:spMkLst>
        </pc:spChg>
        <pc:spChg chg="add mod">
          <ac:chgData name="Paschalis Chatzopoulos" userId="1537d5c6-058d-41ef-9549-dedb43ed9e75" providerId="ADAL" clId="{37CC06B8-4319-1648-920D-E15824115F61}" dt="2023-10-24T12:12:55.661" v="2143"/>
          <ac:spMkLst>
            <pc:docMk/>
            <pc:sldMk cId="1993992577" sldId="354"/>
            <ac:spMk id="5" creationId="{6D09705B-D3F3-2450-17B1-F7318DBEBFCD}"/>
          </ac:spMkLst>
        </pc:spChg>
        <pc:spChg chg="add del mod">
          <ac:chgData name="Paschalis Chatzopoulos" userId="1537d5c6-058d-41ef-9549-dedb43ed9e75" providerId="ADAL" clId="{37CC06B8-4319-1648-920D-E15824115F61}" dt="2023-10-24T12:13:40.973" v="2172" actId="478"/>
          <ac:spMkLst>
            <pc:docMk/>
            <pc:sldMk cId="1993992577" sldId="354"/>
            <ac:spMk id="7" creationId="{6250761B-19D7-C593-38EC-CD292F1E00B7}"/>
          </ac:spMkLst>
        </pc:spChg>
        <pc:spChg chg="add mod">
          <ac:chgData name="Paschalis Chatzopoulos" userId="1537d5c6-058d-41ef-9549-dedb43ed9e75" providerId="ADAL" clId="{37CC06B8-4319-1648-920D-E15824115F61}" dt="2023-10-25T07:47:46.079" v="4227" actId="313"/>
          <ac:spMkLst>
            <pc:docMk/>
            <pc:sldMk cId="1993992577" sldId="354"/>
            <ac:spMk id="9" creationId="{DB77A2BC-C236-B23F-6F22-77D109A17822}"/>
          </ac:spMkLst>
        </pc:spChg>
        <pc:picChg chg="add mod modCrop">
          <ac:chgData name="Paschalis Chatzopoulos" userId="1537d5c6-058d-41ef-9549-dedb43ed9e75" providerId="ADAL" clId="{37CC06B8-4319-1648-920D-E15824115F61}" dt="2023-10-24T12:13:05.791" v="2145" actId="1076"/>
          <ac:picMkLst>
            <pc:docMk/>
            <pc:sldMk cId="1993992577" sldId="354"/>
            <ac:picMk id="4" creationId="{55122A98-2AEE-765C-FFF4-EC510F44D300}"/>
          </ac:picMkLst>
        </pc:picChg>
        <pc:cxnChg chg="add mod">
          <ac:chgData name="Paschalis Chatzopoulos" userId="1537d5c6-058d-41ef-9549-dedb43ed9e75" providerId="ADAL" clId="{37CC06B8-4319-1648-920D-E15824115F61}" dt="2023-10-24T12:13:03.564" v="2144"/>
          <ac:cxnSpMkLst>
            <pc:docMk/>
            <pc:sldMk cId="1993992577" sldId="354"/>
            <ac:cxnSpMk id="6" creationId="{28D50A41-8100-9F32-F399-7B49CBEE93AA}"/>
          </ac:cxnSpMkLst>
        </pc:cxnChg>
      </pc:sldChg>
      <pc:sldChg chg="addSp delSp modSp new mod modTransition">
        <pc:chgData name="Paschalis Chatzopoulos" userId="1537d5c6-058d-41ef-9549-dedb43ed9e75" providerId="ADAL" clId="{37CC06B8-4319-1648-920D-E15824115F61}" dt="2023-10-24T16:44:07.635" v="3967"/>
        <pc:sldMkLst>
          <pc:docMk/>
          <pc:sldMk cId="3561856243" sldId="355"/>
        </pc:sldMkLst>
        <pc:spChg chg="add mod">
          <ac:chgData name="Paschalis Chatzopoulos" userId="1537d5c6-058d-41ef-9549-dedb43ed9e75" providerId="ADAL" clId="{37CC06B8-4319-1648-920D-E15824115F61}" dt="2023-10-24T16:44:07.635" v="3967"/>
          <ac:spMkLst>
            <pc:docMk/>
            <pc:sldMk cId="3561856243" sldId="355"/>
            <ac:spMk id="2" creationId="{A6444B85-E43A-16EF-2B71-41726A34831E}"/>
          </ac:spMkLst>
        </pc:spChg>
        <pc:spChg chg="del">
          <ac:chgData name="Paschalis Chatzopoulos" userId="1537d5c6-058d-41ef-9549-dedb43ed9e75" providerId="ADAL" clId="{37CC06B8-4319-1648-920D-E15824115F61}" dt="2023-10-24T12:29:25.765" v="2418" actId="478"/>
          <ac:spMkLst>
            <pc:docMk/>
            <pc:sldMk cId="3561856243" sldId="355"/>
            <ac:spMk id="2" creationId="{C1889284-3580-4E1E-4042-B239E5DDD292}"/>
          </ac:spMkLst>
        </pc:spChg>
        <pc:spChg chg="del">
          <ac:chgData name="Paschalis Chatzopoulos" userId="1537d5c6-058d-41ef-9549-dedb43ed9e75" providerId="ADAL" clId="{37CC06B8-4319-1648-920D-E15824115F61}" dt="2023-10-24T12:29:23.655" v="2417" actId="478"/>
          <ac:spMkLst>
            <pc:docMk/>
            <pc:sldMk cId="3561856243" sldId="355"/>
            <ac:spMk id="3" creationId="{F6207B59-F385-805C-2385-691A4B160E79}"/>
          </ac:spMkLst>
        </pc:spChg>
        <pc:spChg chg="add mod">
          <ac:chgData name="Paschalis Chatzopoulos" userId="1537d5c6-058d-41ef-9549-dedb43ed9e75" providerId="ADAL" clId="{37CC06B8-4319-1648-920D-E15824115F61}" dt="2023-10-24T12:30:59.925" v="2487" actId="313"/>
          <ac:spMkLst>
            <pc:docMk/>
            <pc:sldMk cId="3561856243" sldId="355"/>
            <ac:spMk id="6" creationId="{9B04EFAE-F7FC-84C2-B768-33EBF1EDBC71}"/>
          </ac:spMkLst>
        </pc:spChg>
        <pc:picChg chg="add mod">
          <ac:chgData name="Paschalis Chatzopoulos" userId="1537d5c6-058d-41ef-9549-dedb43ed9e75" providerId="ADAL" clId="{37CC06B8-4319-1648-920D-E15824115F61}" dt="2023-10-24T12:31:22.150" v="2492" actId="1076"/>
          <ac:picMkLst>
            <pc:docMk/>
            <pc:sldMk cId="3561856243" sldId="355"/>
            <ac:picMk id="4" creationId="{CC187BF1-B2CF-9D0F-0760-5819CBE8E929}"/>
          </ac:picMkLst>
        </pc:picChg>
        <pc:picChg chg="add mod">
          <ac:chgData name="Paschalis Chatzopoulos" userId="1537d5c6-058d-41ef-9549-dedb43ed9e75" providerId="ADAL" clId="{37CC06B8-4319-1648-920D-E15824115F61}" dt="2023-10-24T12:31:29.985" v="2493" actId="14100"/>
          <ac:picMkLst>
            <pc:docMk/>
            <pc:sldMk cId="3561856243" sldId="355"/>
            <ac:picMk id="5" creationId="{20A45E56-7EF2-977B-2712-336A92622270}"/>
          </ac:picMkLst>
        </pc:picChg>
        <pc:cxnChg chg="add mod">
          <ac:chgData name="Paschalis Chatzopoulos" userId="1537d5c6-058d-41ef-9549-dedb43ed9e75" providerId="ADAL" clId="{37CC06B8-4319-1648-920D-E15824115F61}" dt="2023-10-24T12:31:13.913" v="2489" actId="14100"/>
          <ac:cxnSpMkLst>
            <pc:docMk/>
            <pc:sldMk cId="3561856243" sldId="355"/>
            <ac:cxnSpMk id="7" creationId="{F4B1F99E-3448-289D-A69D-0F07EC5AADF6}"/>
          </ac:cxnSpMkLst>
        </pc:cxnChg>
      </pc:sldChg>
      <pc:sldChg chg="addSp delSp modSp new mod ord modTransition">
        <pc:chgData name="Paschalis Chatzopoulos" userId="1537d5c6-058d-41ef-9549-dedb43ed9e75" providerId="ADAL" clId="{37CC06B8-4319-1648-920D-E15824115F61}" dt="2023-10-25T16:59:04.233" v="6149" actId="20577"/>
        <pc:sldMkLst>
          <pc:docMk/>
          <pc:sldMk cId="214154301" sldId="356"/>
        </pc:sldMkLst>
        <pc:spChg chg="add mod">
          <ac:chgData name="Paschalis Chatzopoulos" userId="1537d5c6-058d-41ef-9549-dedb43ed9e75" providerId="ADAL" clId="{37CC06B8-4319-1648-920D-E15824115F61}" dt="2023-10-24T16:44:07.635" v="3967"/>
          <ac:spMkLst>
            <pc:docMk/>
            <pc:sldMk cId="214154301" sldId="356"/>
            <ac:spMk id="2" creationId="{95AD6B40-74FB-317D-E458-2FF67D743B6D}"/>
          </ac:spMkLst>
        </pc:spChg>
        <pc:spChg chg="del">
          <ac:chgData name="Paschalis Chatzopoulos" userId="1537d5c6-058d-41ef-9549-dedb43ed9e75" providerId="ADAL" clId="{37CC06B8-4319-1648-920D-E15824115F61}" dt="2023-10-24T12:39:02.003" v="2496" actId="478"/>
          <ac:spMkLst>
            <pc:docMk/>
            <pc:sldMk cId="214154301" sldId="356"/>
            <ac:spMk id="2" creationId="{AE7C296C-BED7-4FAA-381B-DDBE93AF46D3}"/>
          </ac:spMkLst>
        </pc:spChg>
        <pc:spChg chg="del">
          <ac:chgData name="Paschalis Chatzopoulos" userId="1537d5c6-058d-41ef-9549-dedb43ed9e75" providerId="ADAL" clId="{37CC06B8-4319-1648-920D-E15824115F61}" dt="2023-10-24T12:39:00.082" v="2495" actId="478"/>
          <ac:spMkLst>
            <pc:docMk/>
            <pc:sldMk cId="214154301" sldId="356"/>
            <ac:spMk id="3" creationId="{BA830671-FC00-9291-90F8-728B5D72AA07}"/>
          </ac:spMkLst>
        </pc:spChg>
        <pc:spChg chg="add mod">
          <ac:chgData name="Paschalis Chatzopoulos" userId="1537d5c6-058d-41ef-9549-dedb43ed9e75" providerId="ADAL" clId="{37CC06B8-4319-1648-920D-E15824115F61}" dt="2023-10-25T16:59:04.233" v="6149" actId="20577"/>
          <ac:spMkLst>
            <pc:docMk/>
            <pc:sldMk cId="214154301" sldId="356"/>
            <ac:spMk id="4" creationId="{7BAD917F-24EA-D1F6-9636-753D6B3E50D1}"/>
          </ac:spMkLst>
        </pc:spChg>
      </pc:sldChg>
      <pc:sldChg chg="new del">
        <pc:chgData name="Paschalis Chatzopoulos" userId="1537d5c6-058d-41ef-9549-dedb43ed9e75" providerId="ADAL" clId="{37CC06B8-4319-1648-920D-E15824115F61}" dt="2023-10-24T12:56:41.877" v="3427" actId="2696"/>
        <pc:sldMkLst>
          <pc:docMk/>
          <pc:sldMk cId="4055983466" sldId="357"/>
        </pc:sldMkLst>
      </pc:sldChg>
      <pc:sldChg chg="addSp delSp modSp new mod modTransition modNotesTx">
        <pc:chgData name="Paschalis Chatzopoulos" userId="1537d5c6-058d-41ef-9549-dedb43ed9e75" providerId="ADAL" clId="{37CC06B8-4319-1648-920D-E15824115F61}" dt="2023-10-25T11:16:14.679" v="6063" actId="20577"/>
        <pc:sldMkLst>
          <pc:docMk/>
          <pc:sldMk cId="4192769967" sldId="357"/>
        </pc:sldMkLst>
        <pc:spChg chg="del">
          <ac:chgData name="Paschalis Chatzopoulos" userId="1537d5c6-058d-41ef-9549-dedb43ed9e75" providerId="ADAL" clId="{37CC06B8-4319-1648-920D-E15824115F61}" dt="2023-10-24T12:56:57.287" v="3431" actId="478"/>
          <ac:spMkLst>
            <pc:docMk/>
            <pc:sldMk cId="4192769967" sldId="357"/>
            <ac:spMk id="2" creationId="{244C3B13-45F3-53A5-18B0-D508969725B6}"/>
          </ac:spMkLst>
        </pc:spChg>
        <pc:spChg chg="add mod">
          <ac:chgData name="Paschalis Chatzopoulos" userId="1537d5c6-058d-41ef-9549-dedb43ed9e75" providerId="ADAL" clId="{37CC06B8-4319-1648-920D-E15824115F61}" dt="2023-10-24T16:44:07.635" v="3967"/>
          <ac:spMkLst>
            <pc:docMk/>
            <pc:sldMk cId="4192769967" sldId="357"/>
            <ac:spMk id="2" creationId="{4D36778E-7842-17AB-0985-73CA98BCEE47}"/>
          </ac:spMkLst>
        </pc:spChg>
        <pc:spChg chg="del">
          <ac:chgData name="Paschalis Chatzopoulos" userId="1537d5c6-058d-41ef-9549-dedb43ed9e75" providerId="ADAL" clId="{37CC06B8-4319-1648-920D-E15824115F61}" dt="2023-10-24T12:56:55.652" v="3430" actId="478"/>
          <ac:spMkLst>
            <pc:docMk/>
            <pc:sldMk cId="4192769967" sldId="357"/>
            <ac:spMk id="3" creationId="{DEBE2C1D-C1C4-3FA9-A85A-EEADE5C39948}"/>
          </ac:spMkLst>
        </pc:spChg>
        <pc:spChg chg="add mod">
          <ac:chgData name="Paschalis Chatzopoulos" userId="1537d5c6-058d-41ef-9549-dedb43ed9e75" providerId="ADAL" clId="{37CC06B8-4319-1648-920D-E15824115F61}" dt="2023-10-24T12:58:35.057" v="3441" actId="14100"/>
          <ac:spMkLst>
            <pc:docMk/>
            <pc:sldMk cId="4192769967" sldId="357"/>
            <ac:spMk id="5" creationId="{0505287D-7F86-E774-7DFB-B8AE578B555F}"/>
          </ac:spMkLst>
        </pc:spChg>
        <pc:spChg chg="add mod">
          <ac:chgData name="Paschalis Chatzopoulos" userId="1537d5c6-058d-41ef-9549-dedb43ed9e75" providerId="ADAL" clId="{37CC06B8-4319-1648-920D-E15824115F61}" dt="2023-10-24T13:02:18.753" v="3776" actId="20577"/>
          <ac:spMkLst>
            <pc:docMk/>
            <pc:sldMk cId="4192769967" sldId="357"/>
            <ac:spMk id="6" creationId="{7AD05373-9B09-3F63-FE01-1455A8D4292D}"/>
          </ac:spMkLst>
        </pc:spChg>
        <pc:spChg chg="add mod">
          <ac:chgData name="Paschalis Chatzopoulos" userId="1537d5c6-058d-41ef-9549-dedb43ed9e75" providerId="ADAL" clId="{37CC06B8-4319-1648-920D-E15824115F61}" dt="2023-10-25T08:23:46.389" v="5829" actId="20577"/>
          <ac:spMkLst>
            <pc:docMk/>
            <pc:sldMk cId="4192769967" sldId="357"/>
            <ac:spMk id="9" creationId="{D24DCBA6-D4DB-D391-30A5-C6A2DBC6913F}"/>
          </ac:spMkLst>
        </pc:spChg>
        <pc:picChg chg="add mod">
          <ac:chgData name="Paschalis Chatzopoulos" userId="1537d5c6-058d-41ef-9549-dedb43ed9e75" providerId="ADAL" clId="{37CC06B8-4319-1648-920D-E15824115F61}" dt="2023-10-24T12:58:28.891" v="3439" actId="14100"/>
          <ac:picMkLst>
            <pc:docMk/>
            <pc:sldMk cId="4192769967" sldId="357"/>
            <ac:picMk id="4" creationId="{7F06E767-E20B-00FF-FA0C-5FD7399899A5}"/>
          </ac:picMkLst>
        </pc:picChg>
        <pc:cxnChg chg="add mod">
          <ac:chgData name="Paschalis Chatzopoulos" userId="1537d5c6-058d-41ef-9549-dedb43ed9e75" providerId="ADAL" clId="{37CC06B8-4319-1648-920D-E15824115F61}" dt="2023-10-24T13:02:23.766" v="3777" actId="14100"/>
          <ac:cxnSpMkLst>
            <pc:docMk/>
            <pc:sldMk cId="4192769967" sldId="357"/>
            <ac:cxnSpMk id="7" creationId="{54866E23-4784-E1F1-8158-5CCCB9F4C6C5}"/>
          </ac:cxnSpMkLst>
        </pc:cxnChg>
      </pc:sldChg>
      <pc:sldChg chg="addSp delSp modSp new mod ord modTransition">
        <pc:chgData name="Paschalis Chatzopoulos" userId="1537d5c6-058d-41ef-9549-dedb43ed9e75" providerId="ADAL" clId="{37CC06B8-4319-1648-920D-E15824115F61}" dt="2023-10-25T08:24:39.456" v="5835"/>
        <pc:sldMkLst>
          <pc:docMk/>
          <pc:sldMk cId="1345236952" sldId="358"/>
        </pc:sldMkLst>
        <pc:spChg chg="del">
          <ac:chgData name="Paschalis Chatzopoulos" userId="1537d5c6-058d-41ef-9549-dedb43ed9e75" providerId="ADAL" clId="{37CC06B8-4319-1648-920D-E15824115F61}" dt="2023-10-25T07:50:08.797" v="4374" actId="478"/>
          <ac:spMkLst>
            <pc:docMk/>
            <pc:sldMk cId="1345236952" sldId="358"/>
            <ac:spMk id="2" creationId="{79CD8B3B-FBB3-80B7-31CE-863850026034}"/>
          </ac:spMkLst>
        </pc:spChg>
        <pc:spChg chg="del">
          <ac:chgData name="Paschalis Chatzopoulos" userId="1537d5c6-058d-41ef-9549-dedb43ed9e75" providerId="ADAL" clId="{37CC06B8-4319-1648-920D-E15824115F61}" dt="2023-10-25T07:50:03.895" v="4373" actId="478"/>
          <ac:spMkLst>
            <pc:docMk/>
            <pc:sldMk cId="1345236952" sldId="358"/>
            <ac:spMk id="3" creationId="{F5DD4EF2-C69E-C7AC-7D89-28BD7E388E64}"/>
          </ac:spMkLst>
        </pc:spChg>
        <pc:spChg chg="add mod">
          <ac:chgData name="Paschalis Chatzopoulos" userId="1537d5c6-058d-41ef-9549-dedb43ed9e75" providerId="ADAL" clId="{37CC06B8-4319-1648-920D-E15824115F61}" dt="2023-10-25T07:55:58.536" v="4912" actId="1076"/>
          <ac:spMkLst>
            <pc:docMk/>
            <pc:sldMk cId="1345236952" sldId="358"/>
            <ac:spMk id="6" creationId="{E66A40E2-B8F6-65DE-7DC9-9B443D80E86C}"/>
          </ac:spMkLst>
        </pc:spChg>
        <pc:spChg chg="add mod">
          <ac:chgData name="Paschalis Chatzopoulos" userId="1537d5c6-058d-41ef-9549-dedb43ed9e75" providerId="ADAL" clId="{37CC06B8-4319-1648-920D-E15824115F61}" dt="2023-10-25T07:56:24.452" v="4917" actId="14100"/>
          <ac:spMkLst>
            <pc:docMk/>
            <pc:sldMk cId="1345236952" sldId="358"/>
            <ac:spMk id="7" creationId="{BDAD60B0-A926-5615-5467-190234B0B097}"/>
          </ac:spMkLst>
        </pc:spChg>
        <pc:picChg chg="add mod">
          <ac:chgData name="Paschalis Chatzopoulos" userId="1537d5c6-058d-41ef-9549-dedb43ed9e75" providerId="ADAL" clId="{37CC06B8-4319-1648-920D-E15824115F61}" dt="2023-10-25T07:51:32.821" v="4378" actId="1076"/>
          <ac:picMkLst>
            <pc:docMk/>
            <pc:sldMk cId="1345236952" sldId="358"/>
            <ac:picMk id="5" creationId="{96E621A5-8C7A-224F-00F3-26CAB7EEA149}"/>
          </ac:picMkLst>
        </pc:picChg>
      </pc:sldChg>
      <pc:sldChg chg="addSp delSp modSp new mod modTransition modAnim">
        <pc:chgData name="Paschalis Chatzopoulos" userId="1537d5c6-058d-41ef-9549-dedb43ed9e75" providerId="ADAL" clId="{37CC06B8-4319-1648-920D-E15824115F61}" dt="2023-10-25T08:33:37.216" v="5883"/>
        <pc:sldMkLst>
          <pc:docMk/>
          <pc:sldMk cId="230251749" sldId="359"/>
        </pc:sldMkLst>
        <pc:spChg chg="del">
          <ac:chgData name="Paschalis Chatzopoulos" userId="1537d5c6-058d-41ef-9549-dedb43ed9e75" providerId="ADAL" clId="{37CC06B8-4319-1648-920D-E15824115F61}" dt="2023-10-25T08:32:10.979" v="5867" actId="478"/>
          <ac:spMkLst>
            <pc:docMk/>
            <pc:sldMk cId="230251749" sldId="359"/>
            <ac:spMk id="2" creationId="{C90F7D6E-0DCA-F6FE-E3D3-8DFE717C463B}"/>
          </ac:spMkLst>
        </pc:spChg>
        <pc:spChg chg="del">
          <ac:chgData name="Paschalis Chatzopoulos" userId="1537d5c6-058d-41ef-9549-dedb43ed9e75" providerId="ADAL" clId="{37CC06B8-4319-1648-920D-E15824115F61}" dt="2023-10-25T08:32:09.329" v="5866" actId="478"/>
          <ac:spMkLst>
            <pc:docMk/>
            <pc:sldMk cId="230251749" sldId="359"/>
            <ac:spMk id="3" creationId="{0D9D9870-225C-B9CE-9D3F-1AE6622EDC59}"/>
          </ac:spMkLst>
        </pc:spChg>
        <pc:picChg chg="add mod">
          <ac:chgData name="Paschalis Chatzopoulos" userId="1537d5c6-058d-41ef-9549-dedb43ed9e75" providerId="ADAL" clId="{37CC06B8-4319-1648-920D-E15824115F61}" dt="2023-10-25T08:32:58.041" v="5875" actId="1076"/>
          <ac:picMkLst>
            <pc:docMk/>
            <pc:sldMk cId="230251749" sldId="359"/>
            <ac:picMk id="5" creationId="{3E0FFE88-7136-99AC-531C-F2FDE60B8440}"/>
          </ac:picMkLst>
        </pc:picChg>
        <pc:picChg chg="add mod modCrop">
          <ac:chgData name="Paschalis Chatzopoulos" userId="1537d5c6-058d-41ef-9549-dedb43ed9e75" providerId="ADAL" clId="{37CC06B8-4319-1648-920D-E15824115F61}" dt="2023-10-25T08:33:24.774" v="5880" actId="732"/>
          <ac:picMkLst>
            <pc:docMk/>
            <pc:sldMk cId="230251749" sldId="359"/>
            <ac:picMk id="6" creationId="{9591A70D-1173-A1BD-DA4F-92102DDDA360}"/>
          </ac:picMkLst>
        </pc:picChg>
      </pc:sldChg>
      <pc:sldChg chg="addSp delSp modSp new mod modTransition delAnim modAnim">
        <pc:chgData name="Paschalis Chatzopoulos" userId="1537d5c6-058d-41ef-9549-dedb43ed9e75" providerId="ADAL" clId="{37CC06B8-4319-1648-920D-E15824115F61}" dt="2023-10-25T08:44:37.724" v="5921" actId="1076"/>
        <pc:sldMkLst>
          <pc:docMk/>
          <pc:sldMk cId="1892496165" sldId="360"/>
        </pc:sldMkLst>
        <pc:spChg chg="del">
          <ac:chgData name="Paschalis Chatzopoulos" userId="1537d5c6-058d-41ef-9549-dedb43ed9e75" providerId="ADAL" clId="{37CC06B8-4319-1648-920D-E15824115F61}" dt="2023-10-25T08:41:30.444" v="5886" actId="478"/>
          <ac:spMkLst>
            <pc:docMk/>
            <pc:sldMk cId="1892496165" sldId="360"/>
            <ac:spMk id="2" creationId="{9BFFDCEC-B2C6-6C5E-6F23-E19748FA4767}"/>
          </ac:spMkLst>
        </pc:spChg>
        <pc:spChg chg="del">
          <ac:chgData name="Paschalis Chatzopoulos" userId="1537d5c6-058d-41ef-9549-dedb43ed9e75" providerId="ADAL" clId="{37CC06B8-4319-1648-920D-E15824115F61}" dt="2023-10-25T08:41:28.881" v="5885" actId="478"/>
          <ac:spMkLst>
            <pc:docMk/>
            <pc:sldMk cId="1892496165" sldId="360"/>
            <ac:spMk id="3" creationId="{01516434-0D28-D162-7F8A-CD489FF670F5}"/>
          </ac:spMkLst>
        </pc:spChg>
        <pc:spChg chg="add mod">
          <ac:chgData name="Paschalis Chatzopoulos" userId="1537d5c6-058d-41ef-9549-dedb43ed9e75" providerId="ADAL" clId="{37CC06B8-4319-1648-920D-E15824115F61}" dt="2023-10-25T08:44:34.833" v="5919" actId="20577"/>
          <ac:spMkLst>
            <pc:docMk/>
            <pc:sldMk cId="1892496165" sldId="360"/>
            <ac:spMk id="7" creationId="{2E26257E-6E1F-59AF-4476-E77B95AFBAF0}"/>
          </ac:spMkLst>
        </pc:spChg>
        <pc:picChg chg="add mod modCrop">
          <ac:chgData name="Paschalis Chatzopoulos" userId="1537d5c6-058d-41ef-9549-dedb43ed9e75" providerId="ADAL" clId="{37CC06B8-4319-1648-920D-E15824115F61}" dt="2023-10-25T08:44:37.724" v="5921" actId="1076"/>
          <ac:picMkLst>
            <pc:docMk/>
            <pc:sldMk cId="1892496165" sldId="360"/>
            <ac:picMk id="5" creationId="{5EFDFD3F-CA2C-286F-86F1-61AD4342EE25}"/>
          </ac:picMkLst>
        </pc:picChg>
        <pc:picChg chg="add del mod">
          <ac:chgData name="Paschalis Chatzopoulos" userId="1537d5c6-058d-41ef-9549-dedb43ed9e75" providerId="ADAL" clId="{37CC06B8-4319-1648-920D-E15824115F61}" dt="2023-10-25T08:43:27.570" v="5900" actId="21"/>
          <ac:picMkLst>
            <pc:docMk/>
            <pc:sldMk cId="1892496165" sldId="360"/>
            <ac:picMk id="6" creationId="{A9FD3835-1C64-08CF-95C7-4387B719F476}"/>
          </ac:picMkLst>
        </pc:picChg>
      </pc:sldChg>
      <pc:sldChg chg="addSp delSp modSp new mod modTransition modAnim">
        <pc:chgData name="Paschalis Chatzopoulos" userId="1537d5c6-058d-41ef-9549-dedb43ed9e75" providerId="ADAL" clId="{37CC06B8-4319-1648-920D-E15824115F61}" dt="2023-10-25T08:46:59.783" v="6021" actId="2711"/>
        <pc:sldMkLst>
          <pc:docMk/>
          <pc:sldMk cId="2905546278" sldId="361"/>
        </pc:sldMkLst>
        <pc:spChg chg="del">
          <ac:chgData name="Paschalis Chatzopoulos" userId="1537d5c6-058d-41ef-9549-dedb43ed9e75" providerId="ADAL" clId="{37CC06B8-4319-1648-920D-E15824115F61}" dt="2023-10-25T08:43:23.451" v="5899" actId="478"/>
          <ac:spMkLst>
            <pc:docMk/>
            <pc:sldMk cId="2905546278" sldId="361"/>
            <ac:spMk id="2" creationId="{91037EE7-787D-AF14-61C3-E29F473D139E}"/>
          </ac:spMkLst>
        </pc:spChg>
        <pc:spChg chg="del">
          <ac:chgData name="Paschalis Chatzopoulos" userId="1537d5c6-058d-41ef-9549-dedb43ed9e75" providerId="ADAL" clId="{37CC06B8-4319-1648-920D-E15824115F61}" dt="2023-10-25T08:43:22.158" v="5898" actId="478"/>
          <ac:spMkLst>
            <pc:docMk/>
            <pc:sldMk cId="2905546278" sldId="361"/>
            <ac:spMk id="3" creationId="{C6C76761-60A5-15FD-B97C-D66A22BBCFB1}"/>
          </ac:spMkLst>
        </pc:spChg>
        <pc:spChg chg="add del mod">
          <ac:chgData name="Paschalis Chatzopoulos" userId="1537d5c6-058d-41ef-9549-dedb43ed9e75" providerId="ADAL" clId="{37CC06B8-4319-1648-920D-E15824115F61}" dt="2023-10-25T08:43:41.004" v="5905"/>
          <ac:spMkLst>
            <pc:docMk/>
            <pc:sldMk cId="2905546278" sldId="361"/>
            <ac:spMk id="6" creationId="{ADE5B5D0-52A2-6EF8-620C-E99FFEB21AA6}"/>
          </ac:spMkLst>
        </pc:spChg>
        <pc:spChg chg="add mod">
          <ac:chgData name="Paschalis Chatzopoulos" userId="1537d5c6-058d-41ef-9549-dedb43ed9e75" providerId="ADAL" clId="{37CC06B8-4319-1648-920D-E15824115F61}" dt="2023-10-25T08:45:01.463" v="5922"/>
          <ac:spMkLst>
            <pc:docMk/>
            <pc:sldMk cId="2905546278" sldId="361"/>
            <ac:spMk id="7" creationId="{44B05CFE-E861-CA5F-5B56-1BEDCBDDD562}"/>
          </ac:spMkLst>
        </pc:spChg>
        <pc:spChg chg="add mod">
          <ac:chgData name="Paschalis Chatzopoulos" userId="1537d5c6-058d-41ef-9549-dedb43ed9e75" providerId="ADAL" clId="{37CC06B8-4319-1648-920D-E15824115F61}" dt="2023-10-25T08:46:59.783" v="6021" actId="2711"/>
          <ac:spMkLst>
            <pc:docMk/>
            <pc:sldMk cId="2905546278" sldId="361"/>
            <ac:spMk id="8" creationId="{B99FB718-5B35-9107-8BD2-9F2EE9B55DB9}"/>
          </ac:spMkLst>
        </pc:spChg>
        <pc:picChg chg="add mod">
          <ac:chgData name="Paschalis Chatzopoulos" userId="1537d5c6-058d-41ef-9549-dedb43ed9e75" providerId="ADAL" clId="{37CC06B8-4319-1648-920D-E15824115F61}" dt="2023-10-25T08:43:29.365" v="5901"/>
          <ac:picMkLst>
            <pc:docMk/>
            <pc:sldMk cId="2905546278" sldId="361"/>
            <ac:picMk id="5" creationId="{462EFCE1-D913-BEB7-1DAF-565255ABDA8E}"/>
          </ac:picMkLst>
        </pc:picChg>
      </pc:sldChg>
      <pc:sldChg chg="add">
        <pc:chgData name="Paschalis Chatzopoulos" userId="1537d5c6-058d-41ef-9549-dedb43ed9e75" providerId="ADAL" clId="{37CC06B8-4319-1648-920D-E15824115F61}" dt="2023-10-25T17:02:02.932" v="6172"/>
        <pc:sldMkLst>
          <pc:docMk/>
          <pc:sldMk cId="346675317" sldId="362"/>
        </pc:sldMkLst>
      </pc:sldChg>
      <pc:sldChg chg="add">
        <pc:chgData name="Paschalis Chatzopoulos" userId="1537d5c6-058d-41ef-9549-dedb43ed9e75" providerId="ADAL" clId="{37CC06B8-4319-1648-920D-E15824115F61}" dt="2023-10-25T17:02:20.392" v="6174"/>
        <pc:sldMkLst>
          <pc:docMk/>
          <pc:sldMk cId="2846054729" sldId="363"/>
        </pc:sldMkLst>
      </pc:sldChg>
      <pc:sldChg chg="modSp add mod">
        <pc:chgData name="Paschalis Chatzopoulos" userId="1537d5c6-058d-41ef-9549-dedb43ed9e75" providerId="ADAL" clId="{37CC06B8-4319-1648-920D-E15824115F61}" dt="2023-10-25T17:33:02.342" v="6543"/>
        <pc:sldMkLst>
          <pc:docMk/>
          <pc:sldMk cId="710118201" sldId="364"/>
        </pc:sldMkLst>
        <pc:spChg chg="mod">
          <ac:chgData name="Paschalis Chatzopoulos" userId="1537d5c6-058d-41ef-9549-dedb43ed9e75" providerId="ADAL" clId="{37CC06B8-4319-1648-920D-E15824115F61}" dt="2023-10-25T17:33:02.342" v="6543"/>
          <ac:spMkLst>
            <pc:docMk/>
            <pc:sldMk cId="710118201" sldId="364"/>
            <ac:spMk id="7" creationId="{2654A14A-4496-4B5C-FA83-5FCFF971A447}"/>
          </ac:spMkLst>
        </pc:spChg>
      </pc:sldChg>
      <pc:sldChg chg="add">
        <pc:chgData name="Paschalis Chatzopoulos" userId="1537d5c6-058d-41ef-9549-dedb43ed9e75" providerId="ADAL" clId="{37CC06B8-4319-1648-920D-E15824115F61}" dt="2023-10-25T17:02:46.021" v="6177"/>
        <pc:sldMkLst>
          <pc:docMk/>
          <pc:sldMk cId="902052476" sldId="365"/>
        </pc:sldMkLst>
      </pc:sldChg>
      <pc:sldChg chg="new del">
        <pc:chgData name="Paschalis Chatzopoulos" userId="1537d5c6-058d-41ef-9549-dedb43ed9e75" providerId="ADAL" clId="{37CC06B8-4319-1648-920D-E15824115F61}" dt="2023-10-25T17:30:44.127" v="6534" actId="2696"/>
        <pc:sldMkLst>
          <pc:docMk/>
          <pc:sldMk cId="1663522137" sldId="366"/>
        </pc:sldMkLst>
      </pc:sldChg>
      <pc:sldChg chg="modSp add mod modTransition modAnim">
        <pc:chgData name="Paschalis Chatzopoulos" userId="1537d5c6-058d-41ef-9549-dedb43ed9e75" providerId="ADAL" clId="{37CC06B8-4319-1648-920D-E15824115F61}" dt="2023-10-25T17:32:09.283" v="6540" actId="207"/>
        <pc:sldMkLst>
          <pc:docMk/>
          <pc:sldMk cId="2093043974" sldId="366"/>
        </pc:sldMkLst>
        <pc:spChg chg="mod">
          <ac:chgData name="Paschalis Chatzopoulos" userId="1537d5c6-058d-41ef-9549-dedb43ed9e75" providerId="ADAL" clId="{37CC06B8-4319-1648-920D-E15824115F61}" dt="2023-10-25T17:32:09.283" v="6540" actId="207"/>
          <ac:spMkLst>
            <pc:docMk/>
            <pc:sldMk cId="2093043974" sldId="366"/>
            <ac:spMk id="3" creationId="{C761B789-5F94-1E3A-E9D0-2369DF43273B}"/>
          </ac:spMkLst>
        </pc:spChg>
      </pc:sldChg>
    </pc:docChg>
  </pc:docChgLst>
  <pc:docChgLst>
    <pc:chgData name="Paschalis Chatzopoulos" userId="1537d5c6-058d-41ef-9549-dedb43ed9e75" providerId="ADAL" clId="{10FD95EB-AAFF-584F-9D8B-2DDA4EF25A80}"/>
    <pc:docChg chg="undo custSel addSld modSld">
      <pc:chgData name="Paschalis Chatzopoulos" userId="1537d5c6-058d-41ef-9549-dedb43ed9e75" providerId="ADAL" clId="{10FD95EB-AAFF-584F-9D8B-2DDA4EF25A80}" dt="2023-10-20T11:41:43.869" v="2110" actId="20577"/>
      <pc:docMkLst>
        <pc:docMk/>
      </pc:docMkLst>
      <pc:sldChg chg="addSp delSp modSp mod">
        <pc:chgData name="Paschalis Chatzopoulos" userId="1537d5c6-058d-41ef-9549-dedb43ed9e75" providerId="ADAL" clId="{10FD95EB-AAFF-584F-9D8B-2DDA4EF25A80}" dt="2023-10-20T10:17:15.849" v="285" actId="20577"/>
        <pc:sldMkLst>
          <pc:docMk/>
          <pc:sldMk cId="1973607020" sldId="315"/>
        </pc:sldMkLst>
        <pc:spChg chg="add mod">
          <ac:chgData name="Paschalis Chatzopoulos" userId="1537d5c6-058d-41ef-9549-dedb43ed9e75" providerId="ADAL" clId="{10FD95EB-AAFF-584F-9D8B-2DDA4EF25A80}" dt="2023-10-20T10:05:13.188" v="17" actId="166"/>
          <ac:spMkLst>
            <pc:docMk/>
            <pc:sldMk cId="1973607020" sldId="315"/>
            <ac:spMk id="3" creationId="{AB1EBB05-E422-C6F1-F89A-4661AC6F9246}"/>
          </ac:spMkLst>
        </pc:spChg>
        <pc:spChg chg="add mod">
          <ac:chgData name="Paschalis Chatzopoulos" userId="1537d5c6-058d-41ef-9549-dedb43ed9e75" providerId="ADAL" clId="{10FD95EB-AAFF-584F-9D8B-2DDA4EF25A80}" dt="2023-10-20T10:05:05.780" v="16" actId="166"/>
          <ac:spMkLst>
            <pc:docMk/>
            <pc:sldMk cId="1973607020" sldId="315"/>
            <ac:spMk id="4" creationId="{1B0ED062-841D-3BF2-106E-4C2062505A1A}"/>
          </ac:spMkLst>
        </pc:spChg>
        <pc:spChg chg="add mod">
          <ac:chgData name="Paschalis Chatzopoulos" userId="1537d5c6-058d-41ef-9549-dedb43ed9e75" providerId="ADAL" clId="{10FD95EB-AAFF-584F-9D8B-2DDA4EF25A80}" dt="2023-10-20T10:05:23.585" v="18" actId="14100"/>
          <ac:spMkLst>
            <pc:docMk/>
            <pc:sldMk cId="1973607020" sldId="315"/>
            <ac:spMk id="5" creationId="{DA453A95-77F6-1F93-67E0-8DAD81DEC085}"/>
          </ac:spMkLst>
        </pc:spChg>
        <pc:spChg chg="add mod">
          <ac:chgData name="Paschalis Chatzopoulos" userId="1537d5c6-058d-41ef-9549-dedb43ed9e75" providerId="ADAL" clId="{10FD95EB-AAFF-584F-9D8B-2DDA4EF25A80}" dt="2023-10-20T10:08:53.209" v="178" actId="14100"/>
          <ac:spMkLst>
            <pc:docMk/>
            <pc:sldMk cId="1973607020" sldId="315"/>
            <ac:spMk id="6" creationId="{82C11F6A-67D2-F932-239D-4A45A786C22E}"/>
          </ac:spMkLst>
        </pc:spChg>
        <pc:spChg chg="add mod">
          <ac:chgData name="Paschalis Chatzopoulos" userId="1537d5c6-058d-41ef-9549-dedb43ed9e75" providerId="ADAL" clId="{10FD95EB-AAFF-584F-9D8B-2DDA4EF25A80}" dt="2023-10-20T10:08:35.346" v="175" actId="20577"/>
          <ac:spMkLst>
            <pc:docMk/>
            <pc:sldMk cId="1973607020" sldId="315"/>
            <ac:spMk id="7" creationId="{C0EA6DAE-5073-DB0A-8589-0DD8C0FBEAB9}"/>
          </ac:spMkLst>
        </pc:spChg>
        <pc:spChg chg="add mod">
          <ac:chgData name="Paschalis Chatzopoulos" userId="1537d5c6-058d-41ef-9549-dedb43ed9e75" providerId="ADAL" clId="{10FD95EB-AAFF-584F-9D8B-2DDA4EF25A80}" dt="2023-10-20T10:17:15.849" v="285" actId="20577"/>
          <ac:spMkLst>
            <pc:docMk/>
            <pc:sldMk cId="1973607020" sldId="315"/>
            <ac:spMk id="9" creationId="{D5CA63A2-96A2-F36A-5D25-836072CE83F4}"/>
          </ac:spMkLst>
        </pc:spChg>
        <pc:spChg chg="add mod">
          <ac:chgData name="Paschalis Chatzopoulos" userId="1537d5c6-058d-41ef-9549-dedb43ed9e75" providerId="ADAL" clId="{10FD95EB-AAFF-584F-9D8B-2DDA4EF25A80}" dt="2023-10-20T10:15:46.418" v="273" actId="207"/>
          <ac:spMkLst>
            <pc:docMk/>
            <pc:sldMk cId="1973607020" sldId="315"/>
            <ac:spMk id="10" creationId="{9A835068-7B85-D1B5-A73E-B7727D0CC86D}"/>
          </ac:spMkLst>
        </pc:spChg>
        <pc:spChg chg="add mod">
          <ac:chgData name="Paschalis Chatzopoulos" userId="1537d5c6-058d-41ef-9549-dedb43ed9e75" providerId="ADAL" clId="{10FD95EB-AAFF-584F-9D8B-2DDA4EF25A80}" dt="2023-10-20T10:15:57.771" v="277" actId="208"/>
          <ac:spMkLst>
            <pc:docMk/>
            <pc:sldMk cId="1973607020" sldId="315"/>
            <ac:spMk id="11" creationId="{BC0C8CDA-B257-EA45-5DDC-B393C41A3353}"/>
          </ac:spMkLst>
        </pc:spChg>
        <pc:spChg chg="add del mod">
          <ac:chgData name="Paschalis Chatzopoulos" userId="1537d5c6-058d-41ef-9549-dedb43ed9e75" providerId="ADAL" clId="{10FD95EB-AAFF-584F-9D8B-2DDA4EF25A80}" dt="2023-10-20T10:17:08.021" v="279" actId="767"/>
          <ac:spMkLst>
            <pc:docMk/>
            <pc:sldMk cId="1973607020" sldId="315"/>
            <ac:spMk id="12" creationId="{7AC112C6-E804-1D45-B63A-9BBD8A3942DE}"/>
          </ac:spMkLst>
        </pc:spChg>
        <pc:picChg chg="add del mod modCrop">
          <ac:chgData name="Paschalis Chatzopoulos" userId="1537d5c6-058d-41ef-9549-dedb43ed9e75" providerId="ADAL" clId="{10FD95EB-AAFF-584F-9D8B-2DDA4EF25A80}" dt="2023-10-20T10:07:59.508" v="160" actId="478"/>
          <ac:picMkLst>
            <pc:docMk/>
            <pc:sldMk cId="1973607020" sldId="315"/>
            <ac:picMk id="2" creationId="{762A881B-EEFA-01F0-A90F-55E22637569E}"/>
          </ac:picMkLst>
        </pc:picChg>
        <pc:picChg chg="add mod modCrop">
          <ac:chgData name="Paschalis Chatzopoulos" userId="1537d5c6-058d-41ef-9549-dedb43ed9e75" providerId="ADAL" clId="{10FD95EB-AAFF-584F-9D8B-2DDA4EF25A80}" dt="2023-10-20T10:08:28.140" v="166" actId="167"/>
          <ac:picMkLst>
            <pc:docMk/>
            <pc:sldMk cId="1973607020" sldId="315"/>
            <ac:picMk id="8" creationId="{5A80D63D-4248-2236-9213-F012A91B64B0}"/>
          </ac:picMkLst>
        </pc:picChg>
      </pc:sldChg>
      <pc:sldChg chg="addSp delSp modSp new mod">
        <pc:chgData name="Paschalis Chatzopoulos" userId="1537d5c6-058d-41ef-9549-dedb43ed9e75" providerId="ADAL" clId="{10FD95EB-AAFF-584F-9D8B-2DDA4EF25A80}" dt="2023-10-20T10:18:40.098" v="332" actId="13926"/>
        <pc:sldMkLst>
          <pc:docMk/>
          <pc:sldMk cId="1462190026" sldId="316"/>
        </pc:sldMkLst>
        <pc:spChg chg="del">
          <ac:chgData name="Paschalis Chatzopoulos" userId="1537d5c6-058d-41ef-9549-dedb43ed9e75" providerId="ADAL" clId="{10FD95EB-AAFF-584F-9D8B-2DDA4EF25A80}" dt="2023-10-20T10:17:25.349" v="288" actId="478"/>
          <ac:spMkLst>
            <pc:docMk/>
            <pc:sldMk cId="1462190026" sldId="316"/>
            <ac:spMk id="2" creationId="{86896AB9-D30A-1EFB-9C35-4BBA22534D46}"/>
          </ac:spMkLst>
        </pc:spChg>
        <pc:spChg chg="del">
          <ac:chgData name="Paschalis Chatzopoulos" userId="1537d5c6-058d-41ef-9549-dedb43ed9e75" providerId="ADAL" clId="{10FD95EB-AAFF-584F-9D8B-2DDA4EF25A80}" dt="2023-10-20T10:17:23.529" v="287" actId="478"/>
          <ac:spMkLst>
            <pc:docMk/>
            <pc:sldMk cId="1462190026" sldId="316"/>
            <ac:spMk id="3" creationId="{897AFFF2-3464-24B6-59DA-9EC00C24B158}"/>
          </ac:spMkLst>
        </pc:spChg>
        <pc:spChg chg="add mod">
          <ac:chgData name="Paschalis Chatzopoulos" userId="1537d5c6-058d-41ef-9549-dedb43ed9e75" providerId="ADAL" clId="{10FD95EB-AAFF-584F-9D8B-2DDA4EF25A80}" dt="2023-10-20T10:18:19.338" v="299" actId="1582"/>
          <ac:spMkLst>
            <pc:docMk/>
            <pc:sldMk cId="1462190026" sldId="316"/>
            <ac:spMk id="5" creationId="{C962C98A-8C86-0B73-2625-8850C980AC5D}"/>
          </ac:spMkLst>
        </pc:spChg>
        <pc:spChg chg="add mod">
          <ac:chgData name="Paschalis Chatzopoulos" userId="1537d5c6-058d-41ef-9549-dedb43ed9e75" providerId="ADAL" clId="{10FD95EB-AAFF-584F-9D8B-2DDA4EF25A80}" dt="2023-10-20T10:18:40.098" v="332" actId="13926"/>
          <ac:spMkLst>
            <pc:docMk/>
            <pc:sldMk cId="1462190026" sldId="316"/>
            <ac:spMk id="6" creationId="{DD163226-0880-019B-09E5-67CE2F5D5511}"/>
          </ac:spMkLst>
        </pc:spChg>
        <pc:picChg chg="add mod modCrop">
          <ac:chgData name="Paschalis Chatzopoulos" userId="1537d5c6-058d-41ef-9549-dedb43ed9e75" providerId="ADAL" clId="{10FD95EB-AAFF-584F-9D8B-2DDA4EF25A80}" dt="2023-10-20T10:17:45.295" v="294" actId="732"/>
          <ac:picMkLst>
            <pc:docMk/>
            <pc:sldMk cId="1462190026" sldId="316"/>
            <ac:picMk id="4" creationId="{FB72E29B-2BE1-6457-4F35-0C6B6229E7D5}"/>
          </ac:picMkLst>
        </pc:picChg>
      </pc:sldChg>
      <pc:sldChg chg="addSp delSp modSp new mod">
        <pc:chgData name="Paschalis Chatzopoulos" userId="1537d5c6-058d-41ef-9549-dedb43ed9e75" providerId="ADAL" clId="{10FD95EB-AAFF-584F-9D8B-2DDA4EF25A80}" dt="2023-10-20T10:22:23.621" v="461" actId="1076"/>
        <pc:sldMkLst>
          <pc:docMk/>
          <pc:sldMk cId="422490737" sldId="317"/>
        </pc:sldMkLst>
        <pc:spChg chg="del">
          <ac:chgData name="Paschalis Chatzopoulos" userId="1537d5c6-058d-41ef-9549-dedb43ed9e75" providerId="ADAL" clId="{10FD95EB-AAFF-584F-9D8B-2DDA4EF25A80}" dt="2023-10-20T10:19:03.959" v="335" actId="478"/>
          <ac:spMkLst>
            <pc:docMk/>
            <pc:sldMk cId="422490737" sldId="317"/>
            <ac:spMk id="2" creationId="{4F6FABEA-1DCD-450A-A4CA-B11CE83ADAA7}"/>
          </ac:spMkLst>
        </pc:spChg>
        <pc:spChg chg="del">
          <ac:chgData name="Paschalis Chatzopoulos" userId="1537d5c6-058d-41ef-9549-dedb43ed9e75" providerId="ADAL" clId="{10FD95EB-AAFF-584F-9D8B-2DDA4EF25A80}" dt="2023-10-20T10:19:02.441" v="334" actId="478"/>
          <ac:spMkLst>
            <pc:docMk/>
            <pc:sldMk cId="422490737" sldId="317"/>
            <ac:spMk id="3" creationId="{783D2382-65F3-9DB1-0FA9-1D9E5117AC83}"/>
          </ac:spMkLst>
        </pc:spChg>
        <pc:spChg chg="add mod">
          <ac:chgData name="Paschalis Chatzopoulos" userId="1537d5c6-058d-41ef-9549-dedb43ed9e75" providerId="ADAL" clId="{10FD95EB-AAFF-584F-9D8B-2DDA4EF25A80}" dt="2023-10-20T10:20:07.024" v="345" actId="1076"/>
          <ac:spMkLst>
            <pc:docMk/>
            <pc:sldMk cId="422490737" sldId="317"/>
            <ac:spMk id="5" creationId="{9C131A6A-F058-81C6-C847-28B875C637DB}"/>
          </ac:spMkLst>
        </pc:spChg>
        <pc:spChg chg="add mod">
          <ac:chgData name="Paschalis Chatzopoulos" userId="1537d5c6-058d-41ef-9549-dedb43ed9e75" providerId="ADAL" clId="{10FD95EB-AAFF-584F-9D8B-2DDA4EF25A80}" dt="2023-10-20T10:20:22.854" v="376" actId="20577"/>
          <ac:spMkLst>
            <pc:docMk/>
            <pc:sldMk cId="422490737" sldId="317"/>
            <ac:spMk id="6" creationId="{FFBE0382-3FBE-7B27-4214-BF20F3F5F865}"/>
          </ac:spMkLst>
        </pc:spChg>
        <pc:spChg chg="add mod">
          <ac:chgData name="Paschalis Chatzopoulos" userId="1537d5c6-058d-41ef-9549-dedb43ed9e75" providerId="ADAL" clId="{10FD95EB-AAFF-584F-9D8B-2DDA4EF25A80}" dt="2023-10-20T10:22:23.621" v="461" actId="1076"/>
          <ac:spMkLst>
            <pc:docMk/>
            <pc:sldMk cId="422490737" sldId="317"/>
            <ac:spMk id="7" creationId="{120DDD34-4ED2-8FE4-BC64-0823A60E9401}"/>
          </ac:spMkLst>
        </pc:spChg>
        <pc:picChg chg="add mod modCrop">
          <ac:chgData name="Paschalis Chatzopoulos" userId="1537d5c6-058d-41ef-9549-dedb43ed9e75" providerId="ADAL" clId="{10FD95EB-AAFF-584F-9D8B-2DDA4EF25A80}" dt="2023-10-20T10:19:57.471" v="344" actId="1076"/>
          <ac:picMkLst>
            <pc:docMk/>
            <pc:sldMk cId="422490737" sldId="317"/>
            <ac:picMk id="4" creationId="{A22439EA-E36B-7DF8-DF03-EB2359193AED}"/>
          </ac:picMkLst>
        </pc:picChg>
      </pc:sldChg>
      <pc:sldChg chg="addSp delSp modSp new mod">
        <pc:chgData name="Paschalis Chatzopoulos" userId="1537d5c6-058d-41ef-9549-dedb43ed9e75" providerId="ADAL" clId="{10FD95EB-AAFF-584F-9D8B-2DDA4EF25A80}" dt="2023-10-20T10:26:06.308" v="878" actId="1076"/>
        <pc:sldMkLst>
          <pc:docMk/>
          <pc:sldMk cId="1646231664" sldId="318"/>
        </pc:sldMkLst>
        <pc:spChg chg="del">
          <ac:chgData name="Paschalis Chatzopoulos" userId="1537d5c6-058d-41ef-9549-dedb43ed9e75" providerId="ADAL" clId="{10FD95EB-AAFF-584F-9D8B-2DDA4EF25A80}" dt="2023-10-20T10:22:35.212" v="464" actId="478"/>
          <ac:spMkLst>
            <pc:docMk/>
            <pc:sldMk cId="1646231664" sldId="318"/>
            <ac:spMk id="2" creationId="{61F3D448-7EF0-B2EB-D450-E8D361E093C9}"/>
          </ac:spMkLst>
        </pc:spChg>
        <pc:spChg chg="del">
          <ac:chgData name="Paschalis Chatzopoulos" userId="1537d5c6-058d-41ef-9549-dedb43ed9e75" providerId="ADAL" clId="{10FD95EB-AAFF-584F-9D8B-2DDA4EF25A80}" dt="2023-10-20T10:22:32.708" v="463" actId="478"/>
          <ac:spMkLst>
            <pc:docMk/>
            <pc:sldMk cId="1646231664" sldId="318"/>
            <ac:spMk id="3" creationId="{CBD892A8-E784-B275-F9B0-BA48C1BEFC06}"/>
          </ac:spMkLst>
        </pc:spChg>
        <pc:spChg chg="add mod">
          <ac:chgData name="Paschalis Chatzopoulos" userId="1537d5c6-058d-41ef-9549-dedb43ed9e75" providerId="ADAL" clId="{10FD95EB-AAFF-584F-9D8B-2DDA4EF25A80}" dt="2023-10-20T10:26:06.308" v="878" actId="1076"/>
          <ac:spMkLst>
            <pc:docMk/>
            <pc:sldMk cId="1646231664" sldId="318"/>
            <ac:spMk id="5" creationId="{F52CC135-342D-A05E-8D75-212D4A3971F5}"/>
          </ac:spMkLst>
        </pc:spChg>
        <pc:picChg chg="add mod">
          <ac:chgData name="Paschalis Chatzopoulos" userId="1537d5c6-058d-41ef-9549-dedb43ed9e75" providerId="ADAL" clId="{10FD95EB-AAFF-584F-9D8B-2DDA4EF25A80}" dt="2023-10-20T10:23:13.852" v="467" actId="14100"/>
          <ac:picMkLst>
            <pc:docMk/>
            <pc:sldMk cId="1646231664" sldId="318"/>
            <ac:picMk id="4" creationId="{FC2EBA84-47C5-C975-1382-F548E7FF3053}"/>
          </ac:picMkLst>
        </pc:picChg>
      </pc:sldChg>
      <pc:sldChg chg="addSp delSp modSp new mod">
        <pc:chgData name="Paschalis Chatzopoulos" userId="1537d5c6-058d-41ef-9549-dedb43ed9e75" providerId="ADAL" clId="{10FD95EB-AAFF-584F-9D8B-2DDA4EF25A80}" dt="2023-10-20T11:31:11.366" v="1739" actId="14100"/>
        <pc:sldMkLst>
          <pc:docMk/>
          <pc:sldMk cId="1989730914" sldId="319"/>
        </pc:sldMkLst>
        <pc:spChg chg="del">
          <ac:chgData name="Paschalis Chatzopoulos" userId="1537d5c6-058d-41ef-9549-dedb43ed9e75" providerId="ADAL" clId="{10FD95EB-AAFF-584F-9D8B-2DDA4EF25A80}" dt="2023-10-20T10:26:16.276" v="881" actId="478"/>
          <ac:spMkLst>
            <pc:docMk/>
            <pc:sldMk cId="1989730914" sldId="319"/>
            <ac:spMk id="2" creationId="{1FED3A11-A4C0-3D36-5768-091A19680450}"/>
          </ac:spMkLst>
        </pc:spChg>
        <pc:spChg chg="del">
          <ac:chgData name="Paschalis Chatzopoulos" userId="1537d5c6-058d-41ef-9549-dedb43ed9e75" providerId="ADAL" clId="{10FD95EB-AAFF-584F-9D8B-2DDA4EF25A80}" dt="2023-10-20T10:26:14.720" v="880" actId="478"/>
          <ac:spMkLst>
            <pc:docMk/>
            <pc:sldMk cId="1989730914" sldId="319"/>
            <ac:spMk id="3" creationId="{CD09F5D5-EDF6-5E72-C66D-7F548D3891D6}"/>
          </ac:spMkLst>
        </pc:spChg>
        <pc:spChg chg="add mod">
          <ac:chgData name="Paschalis Chatzopoulos" userId="1537d5c6-058d-41ef-9549-dedb43ed9e75" providerId="ADAL" clId="{10FD95EB-AAFF-584F-9D8B-2DDA4EF25A80}" dt="2023-10-20T10:34:13.227" v="1217" actId="20577"/>
          <ac:spMkLst>
            <pc:docMk/>
            <pc:sldMk cId="1989730914" sldId="319"/>
            <ac:spMk id="4" creationId="{CD6FC93A-8A67-13E6-622A-8D7D0C2B1502}"/>
          </ac:spMkLst>
        </pc:spChg>
        <pc:spChg chg="add mod">
          <ac:chgData name="Paschalis Chatzopoulos" userId="1537d5c6-058d-41ef-9549-dedb43ed9e75" providerId="ADAL" clId="{10FD95EB-AAFF-584F-9D8B-2DDA4EF25A80}" dt="2023-10-20T11:31:02.523" v="1738" actId="15"/>
          <ac:spMkLst>
            <pc:docMk/>
            <pc:sldMk cId="1989730914" sldId="319"/>
            <ac:spMk id="9" creationId="{58979885-9F5A-386A-BAC5-1D2960CC2BA4}"/>
          </ac:spMkLst>
        </pc:spChg>
        <pc:picChg chg="add mod">
          <ac:chgData name="Paschalis Chatzopoulos" userId="1537d5c6-058d-41ef-9549-dedb43ed9e75" providerId="ADAL" clId="{10FD95EB-AAFF-584F-9D8B-2DDA4EF25A80}" dt="2023-10-20T11:31:11.366" v="1739" actId="14100"/>
          <ac:picMkLst>
            <pc:docMk/>
            <pc:sldMk cId="1989730914" sldId="319"/>
            <ac:picMk id="8" creationId="{2F88E5BD-8635-AA88-6001-070FD5535484}"/>
          </ac:picMkLst>
        </pc:picChg>
        <pc:cxnChg chg="add mod">
          <ac:chgData name="Paschalis Chatzopoulos" userId="1537d5c6-058d-41ef-9549-dedb43ed9e75" providerId="ADAL" clId="{10FD95EB-AAFF-584F-9D8B-2DDA4EF25A80}" dt="2023-10-20T10:34:18.480" v="1218" actId="14100"/>
          <ac:cxnSpMkLst>
            <pc:docMk/>
            <pc:sldMk cId="1989730914" sldId="319"/>
            <ac:cxnSpMk id="5" creationId="{7024905F-84C3-55CE-E889-6C860E82B0CF}"/>
          </ac:cxnSpMkLst>
        </pc:cxnChg>
      </pc:sldChg>
      <pc:sldChg chg="addSp delSp modSp new mod">
        <pc:chgData name="Paschalis Chatzopoulos" userId="1537d5c6-058d-41ef-9549-dedb43ed9e75" providerId="ADAL" clId="{10FD95EB-AAFF-584F-9D8B-2DDA4EF25A80}" dt="2023-10-20T10:31:44.420" v="1190" actId="14100"/>
        <pc:sldMkLst>
          <pc:docMk/>
          <pc:sldMk cId="3229999594" sldId="320"/>
        </pc:sldMkLst>
        <pc:spChg chg="del">
          <ac:chgData name="Paschalis Chatzopoulos" userId="1537d5c6-058d-41ef-9549-dedb43ed9e75" providerId="ADAL" clId="{10FD95EB-AAFF-584F-9D8B-2DDA4EF25A80}" dt="2023-10-20T10:28:48.659" v="884" actId="478"/>
          <ac:spMkLst>
            <pc:docMk/>
            <pc:sldMk cId="3229999594" sldId="320"/>
            <ac:spMk id="2" creationId="{228001BA-C60F-F14D-F831-A0D1C93DB71E}"/>
          </ac:spMkLst>
        </pc:spChg>
        <pc:spChg chg="del">
          <ac:chgData name="Paschalis Chatzopoulos" userId="1537d5c6-058d-41ef-9549-dedb43ed9e75" providerId="ADAL" clId="{10FD95EB-AAFF-584F-9D8B-2DDA4EF25A80}" dt="2023-10-20T10:28:47.262" v="883" actId="478"/>
          <ac:spMkLst>
            <pc:docMk/>
            <pc:sldMk cId="3229999594" sldId="320"/>
            <ac:spMk id="3" creationId="{FFD6E8B6-A144-7FC1-622F-1A8CCBC86AC6}"/>
          </ac:spMkLst>
        </pc:spChg>
        <pc:spChg chg="add mod">
          <ac:chgData name="Paschalis Chatzopoulos" userId="1537d5c6-058d-41ef-9549-dedb43ed9e75" providerId="ADAL" clId="{10FD95EB-AAFF-584F-9D8B-2DDA4EF25A80}" dt="2023-10-20T10:31:39.307" v="1189" actId="20577"/>
          <ac:spMkLst>
            <pc:docMk/>
            <pc:sldMk cId="3229999594" sldId="320"/>
            <ac:spMk id="5" creationId="{AD0DF0C3-23C5-CD1D-2B7B-44F17FA95EF2}"/>
          </ac:spMkLst>
        </pc:spChg>
        <pc:spChg chg="add mod">
          <ac:chgData name="Paschalis Chatzopoulos" userId="1537d5c6-058d-41ef-9549-dedb43ed9e75" providerId="ADAL" clId="{10FD95EB-AAFF-584F-9D8B-2DDA4EF25A80}" dt="2023-10-20T10:31:21.102" v="1154" actId="20577"/>
          <ac:spMkLst>
            <pc:docMk/>
            <pc:sldMk cId="3229999594" sldId="320"/>
            <ac:spMk id="8" creationId="{D15B4FD8-98B9-0EFE-012F-2391C5B38E89}"/>
          </ac:spMkLst>
        </pc:spChg>
        <pc:picChg chg="add mod">
          <ac:chgData name="Paschalis Chatzopoulos" userId="1537d5c6-058d-41ef-9549-dedb43ed9e75" providerId="ADAL" clId="{10FD95EB-AAFF-584F-9D8B-2DDA4EF25A80}" dt="2023-10-20T10:29:15.366" v="890" actId="1076"/>
          <ac:picMkLst>
            <pc:docMk/>
            <pc:sldMk cId="3229999594" sldId="320"/>
            <ac:picMk id="4" creationId="{B3C2841F-B92F-D14C-0CE0-136BACA0940B}"/>
          </ac:picMkLst>
        </pc:picChg>
        <pc:cxnChg chg="add mod">
          <ac:chgData name="Paschalis Chatzopoulos" userId="1537d5c6-058d-41ef-9549-dedb43ed9e75" providerId="ADAL" clId="{10FD95EB-AAFF-584F-9D8B-2DDA4EF25A80}" dt="2023-10-20T10:31:44.420" v="1190" actId="14100"/>
          <ac:cxnSpMkLst>
            <pc:docMk/>
            <pc:sldMk cId="3229999594" sldId="320"/>
            <ac:cxnSpMk id="6" creationId="{70934201-B1FE-7B1A-2B2B-E68F6ADEE805}"/>
          </ac:cxnSpMkLst>
        </pc:cxnChg>
      </pc:sldChg>
      <pc:sldChg chg="addSp delSp modSp new mod">
        <pc:chgData name="Paschalis Chatzopoulos" userId="1537d5c6-058d-41ef-9549-dedb43ed9e75" providerId="ADAL" clId="{10FD95EB-AAFF-584F-9D8B-2DDA4EF25A80}" dt="2023-10-20T11:37:22.461" v="1934" actId="1076"/>
        <pc:sldMkLst>
          <pc:docMk/>
          <pc:sldMk cId="116796385" sldId="321"/>
        </pc:sldMkLst>
        <pc:spChg chg="del">
          <ac:chgData name="Paschalis Chatzopoulos" userId="1537d5c6-058d-41ef-9549-dedb43ed9e75" providerId="ADAL" clId="{10FD95EB-AAFF-584F-9D8B-2DDA4EF25A80}" dt="2023-10-20T11:33:08.647" v="1742" actId="478"/>
          <ac:spMkLst>
            <pc:docMk/>
            <pc:sldMk cId="116796385" sldId="321"/>
            <ac:spMk id="2" creationId="{1DE9520E-4D3B-8971-C12C-E6734061FAEF}"/>
          </ac:spMkLst>
        </pc:spChg>
        <pc:spChg chg="del">
          <ac:chgData name="Paschalis Chatzopoulos" userId="1537d5c6-058d-41ef-9549-dedb43ed9e75" providerId="ADAL" clId="{10FD95EB-AAFF-584F-9D8B-2DDA4EF25A80}" dt="2023-10-20T11:33:06.111" v="1741" actId="478"/>
          <ac:spMkLst>
            <pc:docMk/>
            <pc:sldMk cId="116796385" sldId="321"/>
            <ac:spMk id="3" creationId="{88B27A9C-8D16-093A-CDBE-29CAB9C06937}"/>
          </ac:spMkLst>
        </pc:spChg>
        <pc:spChg chg="add mod">
          <ac:chgData name="Paschalis Chatzopoulos" userId="1537d5c6-058d-41ef-9549-dedb43ed9e75" providerId="ADAL" clId="{10FD95EB-AAFF-584F-9D8B-2DDA4EF25A80}" dt="2023-10-20T11:35:13.678" v="1750" actId="1582"/>
          <ac:spMkLst>
            <pc:docMk/>
            <pc:sldMk cId="116796385" sldId="321"/>
            <ac:spMk id="5" creationId="{E153D4DA-EF1C-0E75-1A24-8D693DEE0A09}"/>
          </ac:spMkLst>
        </pc:spChg>
        <pc:spChg chg="add mod">
          <ac:chgData name="Paschalis Chatzopoulos" userId="1537d5c6-058d-41ef-9549-dedb43ed9e75" providerId="ADAL" clId="{10FD95EB-AAFF-584F-9D8B-2DDA4EF25A80}" dt="2023-10-20T11:36:23.124" v="1838" actId="1076"/>
          <ac:spMkLst>
            <pc:docMk/>
            <pc:sldMk cId="116796385" sldId="321"/>
            <ac:spMk id="6" creationId="{C24F98F7-A84E-14E3-95C1-03DD429F2A74}"/>
          </ac:spMkLst>
        </pc:spChg>
        <pc:spChg chg="add mod">
          <ac:chgData name="Paschalis Chatzopoulos" userId="1537d5c6-058d-41ef-9549-dedb43ed9e75" providerId="ADAL" clId="{10FD95EB-AAFF-584F-9D8B-2DDA4EF25A80}" dt="2023-10-20T11:36:44.949" v="1842" actId="1582"/>
          <ac:spMkLst>
            <pc:docMk/>
            <pc:sldMk cId="116796385" sldId="321"/>
            <ac:spMk id="7" creationId="{EFAB4B8E-AF34-786D-4DA5-455E15D5B983}"/>
          </ac:spMkLst>
        </pc:spChg>
        <pc:spChg chg="add mod">
          <ac:chgData name="Paschalis Chatzopoulos" userId="1537d5c6-058d-41ef-9549-dedb43ed9e75" providerId="ADAL" clId="{10FD95EB-AAFF-584F-9D8B-2DDA4EF25A80}" dt="2023-10-20T11:37:22.461" v="1934" actId="1076"/>
          <ac:spMkLst>
            <pc:docMk/>
            <pc:sldMk cId="116796385" sldId="321"/>
            <ac:spMk id="8" creationId="{040ADCD1-59AF-54C7-2F56-1AF88B933D12}"/>
          </ac:spMkLst>
        </pc:spChg>
        <pc:picChg chg="add mod modCrop">
          <ac:chgData name="Paschalis Chatzopoulos" userId="1537d5c6-058d-41ef-9549-dedb43ed9e75" providerId="ADAL" clId="{10FD95EB-AAFF-584F-9D8B-2DDA4EF25A80}" dt="2023-10-20T11:34:38.129" v="1746" actId="732"/>
          <ac:picMkLst>
            <pc:docMk/>
            <pc:sldMk cId="116796385" sldId="321"/>
            <ac:picMk id="4" creationId="{479EF663-B52F-6860-7EA1-3E8DEEC2DA36}"/>
          </ac:picMkLst>
        </pc:picChg>
      </pc:sldChg>
      <pc:sldChg chg="addSp delSp modSp new mod modNotesTx">
        <pc:chgData name="Paschalis Chatzopoulos" userId="1537d5c6-058d-41ef-9549-dedb43ed9e75" providerId="ADAL" clId="{10FD95EB-AAFF-584F-9D8B-2DDA4EF25A80}" dt="2023-10-20T11:41:43.869" v="2110" actId="20577"/>
        <pc:sldMkLst>
          <pc:docMk/>
          <pc:sldMk cId="2514296579" sldId="322"/>
        </pc:sldMkLst>
        <pc:spChg chg="del">
          <ac:chgData name="Paschalis Chatzopoulos" userId="1537d5c6-058d-41ef-9549-dedb43ed9e75" providerId="ADAL" clId="{10FD95EB-AAFF-584F-9D8B-2DDA4EF25A80}" dt="2023-10-20T11:38:39.353" v="1937" actId="478"/>
          <ac:spMkLst>
            <pc:docMk/>
            <pc:sldMk cId="2514296579" sldId="322"/>
            <ac:spMk id="2" creationId="{D8EC1157-F5DD-891F-9829-122884AE2CE1}"/>
          </ac:spMkLst>
        </pc:spChg>
        <pc:spChg chg="del">
          <ac:chgData name="Paschalis Chatzopoulos" userId="1537d5c6-058d-41ef-9549-dedb43ed9e75" providerId="ADAL" clId="{10FD95EB-AAFF-584F-9D8B-2DDA4EF25A80}" dt="2023-10-20T11:38:36.841" v="1936" actId="478"/>
          <ac:spMkLst>
            <pc:docMk/>
            <pc:sldMk cId="2514296579" sldId="322"/>
            <ac:spMk id="3" creationId="{4B3056EE-D978-7A64-8962-0B31CE1CF585}"/>
          </ac:spMkLst>
        </pc:spChg>
        <pc:picChg chg="add mod">
          <ac:chgData name="Paschalis Chatzopoulos" userId="1537d5c6-058d-41ef-9549-dedb43ed9e75" providerId="ADAL" clId="{10FD95EB-AAFF-584F-9D8B-2DDA4EF25A80}" dt="2023-10-20T11:40:40.903" v="1940" actId="14100"/>
          <ac:picMkLst>
            <pc:docMk/>
            <pc:sldMk cId="2514296579" sldId="322"/>
            <ac:picMk id="4" creationId="{2B02C88F-D305-35A0-2390-D7042BA5BFB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28,'1'1,"-1"1,1-1,-1 0,1 0,-1 0,1 0,0 0,0 0,-1 0,1 0,0 0,0-1,0 1,0 0,0 0,0-1,0 1,0-1,0 1,0-1,0 1,1-1,-1 0,0 1,0-1,0 0,3 0,38 5,-37-5,491 3,-253-6,1399 3,-1617 2,0 0,32 8,-31-5,-1-1,31 1,1432-6,-1469 0,0-1,35-9,-34 7,1 0,25-1,52-8,-71 8,53-3,-59 7,-1-1,31-8,-29 6,-1 0,24-1,480 4,-254 3,-263-1,1 0,-1 1,0-1,0 2,0-1,0 1,0 0,9 6,-8-4,1-1,0 0,-1 0,1-1,14 2,48 1,116-8,-63-1,311 3,-413 2,0 1,1 0,-2 2,28 9,-26-7,0-1,0-1,43 3,614-7,-319-3,-335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56,'0'3,"1"0,0 0,0 0,0 0,0 0,1-1,-1 1,1 0,-1-1,1 1,0-1,0 0,0 0,1 1,-1-1,0-1,1 1,-1 0,1-1,0 1,-1-1,1 0,5 2,3 2,0-1,1-1,0 0,21 3,58-1,94-6,-50-2,301 3,-428-1,1 0,-1-1,0 0,0 0,0 0,0-1,0-1,9-4,-7 3,-1 1,1 0,0 0,0 1,14-3,89 2,-85 5,-1-2,1-1,42-8,-28 4,0 1,0 2,0 1,45 6,7-2,-86-3,1 0,-1 0,0-1,0 0,0-1,0 0,0 0,9-6,-8 4,1 1,-1 0,1 1,0-1,14-1,42 0,110 6,-59 2,-97-2,-1 1,34 8,-32-6,0 0,24 1,65 8,-76-8,53 3,-57-6,-1 2,1 0,35 11,-25 6,-24-10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56,'19'1,"0"1,35 8,-34-6,1 0,25 0,95 9,28 0,-27-11,126-6,-199-8,-50 8,0 0,28-1,-30 5,14-1,0 0,54-11,-47 6,0 1,0 2,71 5,-34 0,-67-3,1 0,-1-1,0 0,0 0,0 0,0-1,0 0,9-6,-7 4,-1 0,1 2,-1-1,1 1,14-3,47 1,118 6,-64 2,15-5,155 5,-166 22,-112-21,0 0,0 2,-1 0,21 11,-24-10,0-1,0 0,1-1,0-1,-1 0,2-1,16 2,61-1,99-10,-122-6,-50 8,1 0,26-1,-45 5,64-3,0 3,0 3,78 13,-91-10,0-2,74-5,-50 1,-90-3,0 0,0-1,-23-11,0 1,19 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1,'2419'0,"-2408"1,0 0,0 1,0 0,-1 1,1 1,20 8,-19-7,1 0,-1 0,1-2,21 4,68-1,104-8,-58-1,339 3,-468 1,0 1,35 9,-33-7,-1 0,26 1,63-6,40 2,-129 1,0 1,0 0,0 1,0 2,23 9,-34-12,1 0,-1-1,0 0,0 0,1-1,-1 0,1-1,-1 0,1-1,-1 1,1-2,-1 1,15-6,-1 3,30-3,-1 3,1 2,60 5,-4 0,1149-3,-1229 1,0 2,38 9,-14-2,4 0,-31-4,1-2,43 2,547-7,-588 3,57 10,-56-7,55 3,-37-6,-26-1,1 0,0-2,-1 0,1-1,36-9,-42 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0,'0'2,"1"-1,-1 0,1 0,-1 0,1 0,0 0,-1 0,1 0,0 0,0 0,0 0,0-1,0 1,0 0,0 0,0-1,0 1,0-1,0 1,0-1,0 1,0-1,1 0,-1 1,0-1,0 0,2 0,40 5,-39-5,56 0,-49-1,1 0,-1 1,1 0,-1 1,1 1,-1-1,0 2,1 0,-1 0,15 7,-12-4,1 0,-1-1,1 0,1-1,-1-1,1 0,-1-1,20-1,61 11,-56-5,1-3,0-1,75-5,-31 0,-76 3,-1 0,0 1,1-1,-1 2,0-1,0 1,-1 0,11 6,-9-4,0-1,1 0,0 0,0-1,14 3,17-3,55-2,-65-3,0 3,-1 0,59 11,-46-5,1-2,0-2,1-2,49-4,8 0,-49 2,-27-1,1 2,-1 1,1 1,38 8,-16 3,6 3,1-3,102 12,62-27,46 4,-112 24,-138-23,0 1,0 1,17 8,-20-8,-1 0,1-1,0 0,1-1,19 3,1-3,0 2,39 12,-40-9,0-1,43 3,-67-8,1-1,-1 2,0-1,0 1,0 0,15 9,-14-8,0 1,0-1,0-1,1 1,13 1,52 0,107-6,-57-2,387 3,-505-1,-1 0,1-1,-1 1,0-1,1-1,-1 0,0 0,0 0,-1-1,1 1,10-10,-10 8,1 0,0 0,-1 1,1 0,1 0,-1 1,1 0,12-2,38 2,-49 4,-1-1,0 0,0-1,1 0,-1 0,0-1,0 0,0-1,-1 1,10-6,-3 1,2 1,-1 1,0 0,1 1,0 0,27-1,-18 2,-1-1,25-8,-4-10,-39 17,0 1,0 0,1 1,0 0,12-4,6 0,1-2,-1 0,40-22,-34 15,50-16,-50 22,58-9,-32 8,-36 6,-1 1,33-2,45-6,-73 7,54-3,18 6,163 5,-191 10,-51-9,0 0,27 1,-21-5,-3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30,'72'-2,"-38"0,0 1,57 7,-77-3,1 1,-1 1,15 7,-16-7,0 0,0 0,0-1,18 2,44-1,110-6,-60-2,-75 4,0-3,81-13,-71 7,2 3,-1 2,71 6,-11 0,48-1,179-5,-260-9,-58 7,53-3,995 9,-1060-2,1-1,36-9,-35 7,0 0,27-1,639 3,-334 5,-182-6,183 6,-314 2,0 2,63 20,-69-17,0-1,1-2,-1-1,41 2,72-11,80 5,-144 10,-56-7,46 3,142-11,101 6,-223 9,-51-6,56 2,314-9,-381-1,55-9,-54 5,54-2,-40 10,-32-1,-1 0,0-1,0 0,0-1,1 0,-1-1,0 0,0-1,-1 0,18-8,-18 5,1 1,0 0,0 1,0 1,1 0,-1 0,22-1,7 2,43 5,-45-1,47-4,-17-10,-50 8,1 0,26-1,289 4,-161 3,-174-2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1 284,'444'0,"-432"-1,0 0,0-1,0-1,0 0,0-1,18-8,-17 7,-1 0,2 0,-1 2,0 0,19-2,59-8,-61 8,53-2,-73 6,0 1,0-2,0 1,0-1,-1 0,1-1,0-1,-1 1,16-10,-12 8,0 0,0 1,0 1,0 0,1 1,24-2,89 7,-47 0,1075-3,-1136-1,-1-1,37-8,-35 5,0 1,27-1,649 3,-339 5,-333-3,50-1,139 18,-91-6,14 4,-97-10,1-1,0-3,44-2,67 2,-66 11,-53-6,60 3,68 3,10 1,594-14,-741-1,-1 0,31-7,29-3,7-1,-65 8,0 1,28-1,-21 4,19 0,91-12,-71 2,-41 8,0-2,-1-1,38-13,-55 16,0 1,0 0,0 1,0 0,0 1,0 0,0 0,0 1,14 4,-12-3,0 0,1-1,-1-1,1 0,-1 0,16-4,55-11,-52 10,0-2,48-15,-50 11,1 2,-1 2,1 0,0 2,1 2,57 0,-55 1,56-9,-54 6,47-2,-52 9,0 1,-1 1,51 14,-51-10,1-2,1 0,44 1,-52-6,-1 1,27 7,32 2,4 2,-63-8,0-1,27 1,-24-2,53 10,-30-4,-48-9,1 0,0 0,-1 1,1-1,0 0,0 1,-1-1,1 1,-1-1,1 1,0 0,-1 0,0 0,1 0,-1 0,1 0,-1 0,0 0,0 0,0 1,1-1,-1 0,-1 1,1-1,0 1,0-1,0 1,-1-1,1 1,-1 0,1-1,-1 1,0 0,0 0,0 2,-2 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1 137,'0'-2,"1"1,0 0,-1 0,1 0,0 0,0 0,0 0,0 0,0 0,0 1,0-1,0 0,0 0,0 1,0-1,0 1,1-1,-1 1,0-1,0 1,1 0,-1 0,0-1,2 1,38-6,-38 6,11 0,0 0,0 2,0-1,0 2,-1 0,1 0,21 9,-18-6,2 0,-1-2,34 5,337-6,-192-6,771 3,-953-1,-1-1,1 0,-1-1,0-1,27-10,-25 8,-1 1,1 0,0 1,26-3,14 5,-17 1,59-10,-73 8,48 0,19-3,-82 4,-1-1,0 0,0-1,15-7,-16 6,1 1,-1 0,1 1,-1 0,19-3,16 3,61 2,-73 3,1-2,0-2,0 0,37-9,-27 4,1 2,0 1,0 3,57 5,4-1,-1-5,116 4,-126 11,-60-7,56 2,502-9,-571 2,0 1,32 8,-30-6,-1 0,23 1,378-4,-202-3,-200 1,0-1,32-8,-30 6,-1 0,24-1,639 3,-333 5,-324-5,0 0,30-8,-29 5,55-3,611 9,-670 0,0 1,32 8,-30-5,48 3,576-6,-334-4,-325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53,'118'-2,"125"5,-174 9,-50-8,1 0,26 1,71 8,-79-7,53 2,-9-7,149-4,-150-10,-56 8,49-3,-37 9,0 2,48 9,-9 0,-14-4,-3 0,75 1,226-10,-348 0,-1-1,0 0,0 0,0-1,0-1,19-8,-17 7,0 0,1 0,-1 2,17-4,81 5,-91 3,0-1,0 0,0-1,0-1,0-1,-1-1,39-13,-42 11,1 1,-1 0,1 1,0 1,0 0,17 1,110 3,-61 2,-34-5,52-9,-52 4,53 1,390 7,-407 10,-73-12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1 130,'0'-1,"1"0,-1 0,1 0,-1 0,1 0,0-1,-1 1,1 0,0 0,0 0,0 1,0-1,0 0,0 0,0 0,0 1,0-1,0 1,0-1,0 1,1-1,-1 1,0-1,0 1,1 0,-1 0,3 0,40-5,-38 5,122-2,-79 4,-1-3,91-14,-81 7,0 3,1 2,77 6,-16 0,-84-1,55 9,-54-5,52 1,-37-7,-19-1,0 2,0 0,61 13,-51-7,0-2,0-1,1-3,54-5,5 1,-78 4,-1 0,0 1,42 10,-23-5,1-2,0-2,1-2,50-5,8 2,-72 0,54-9,-54 5,53-2,-27 10,-42-1,0 0,1 0,-1-2,0 1,0-2,0 0,0-1,-1-1,1 0,-1-1,17-8,-15 5,1 1,0 1,-1 0,2 1,-1 1,1 0,-1 1,1 1,0 1,24 2,30-5,-54 2,-1-1,1-1,31-12,-33 10,1 1,-1 1,1 0,20-2,-16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0 177,'30'0,"1"1,-1 1,42 10,58 15,-90-21,1-1,0-2,-1-2,51-4,6 0,924 3,-999-1,0-1,32-8,33-3,63 14,32-3,-94-10,-55 7,57-3,522 9,-582-3,55-9,-54 5,53-2,1481 9,-1545 1,-1 0,34 7,-32-4,0-1,24 0,616-2,-321-4,-319 0,1-1,-1 0,0-1,-1-2,1 0,29-13,15-5,-46 19,1 1,0 1,36-1,-35 3,1-1,-1-1,26-6,10-7,0 3,1 2,0 3,118-1,1008 9,-1169-1,0 0,28-8,-34 6,1 1,0 0,0 0,0 1,0 1,0-1,19 3,-19 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068AD-C064-EB4B-879B-7478D70169B3}" type="datetimeFigureOut">
              <a:rPr lang="en-ES" smtClean="0"/>
              <a:t>26/10/23</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02FF4-A1DB-2A4A-BD37-424D9F718E25}" type="slidenum">
              <a:rPr lang="en-ES" smtClean="0"/>
              <a:t>‹#›</a:t>
            </a:fld>
            <a:endParaRPr lang="en-ES"/>
          </a:p>
        </p:txBody>
      </p:sp>
    </p:spTree>
    <p:extLst>
      <p:ext uri="{BB962C8B-B14F-4D97-AF65-F5344CB8AC3E}">
        <p14:creationId xmlns:p14="http://schemas.microsoft.com/office/powerpoint/2010/main" val="2970541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a:t>
            </a:fld>
            <a:endParaRPr lang="en-ES"/>
          </a:p>
        </p:txBody>
      </p:sp>
    </p:spTree>
    <p:extLst>
      <p:ext uri="{BB962C8B-B14F-4D97-AF65-F5344CB8AC3E}">
        <p14:creationId xmlns:p14="http://schemas.microsoft.com/office/powerpoint/2010/main" val="634539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err="1"/>
              <a:t>Παραδειγμα</a:t>
            </a:r>
            <a:r>
              <a:rPr lang="el-GR"/>
              <a:t> </a:t>
            </a:r>
            <a:r>
              <a:rPr lang="el-GR" err="1"/>
              <a:t>κουζινα</a:t>
            </a:r>
            <a:r>
              <a:rPr lang="el-GR"/>
              <a:t>: όταν </a:t>
            </a:r>
            <a:r>
              <a:rPr lang="el-GR" err="1"/>
              <a:t>ψαχνετε</a:t>
            </a:r>
            <a:r>
              <a:rPr lang="el-GR"/>
              <a:t> </a:t>
            </a:r>
            <a:r>
              <a:rPr lang="el-GR" err="1"/>
              <a:t>κατι</a:t>
            </a:r>
            <a:r>
              <a:rPr lang="el-GR"/>
              <a:t> ο </a:t>
            </a:r>
            <a:r>
              <a:rPr lang="el-GR" err="1"/>
              <a:t>εγκεφαλος</a:t>
            </a:r>
            <a:r>
              <a:rPr lang="el-GR"/>
              <a:t> </a:t>
            </a:r>
            <a:r>
              <a:rPr lang="el-GR" err="1"/>
              <a:t>δινει</a:t>
            </a:r>
            <a:r>
              <a:rPr lang="el-GR"/>
              <a:t> εντολή που να το </a:t>
            </a:r>
            <a:r>
              <a:rPr lang="el-GR" err="1"/>
              <a:t>ψαξει</a:t>
            </a:r>
            <a:r>
              <a:rPr lang="el-GR"/>
              <a:t>. </a:t>
            </a:r>
            <a:r>
              <a:rPr lang="el-GR" err="1"/>
              <a:t>Πατε</a:t>
            </a:r>
            <a:r>
              <a:rPr lang="el-GR"/>
              <a:t> σε ένα ξένο </a:t>
            </a:r>
            <a:r>
              <a:rPr lang="el-GR" err="1"/>
              <a:t>σπιτι</a:t>
            </a:r>
            <a:r>
              <a:rPr lang="el-GR"/>
              <a:t>, και ψάχνεται τα </a:t>
            </a:r>
            <a:r>
              <a:rPr lang="el-GR" err="1"/>
              <a:t>κουταλια</a:t>
            </a:r>
            <a:r>
              <a:rPr lang="el-GR"/>
              <a:t>, αυτόματα θα ψάξετε στο </a:t>
            </a:r>
            <a:r>
              <a:rPr lang="el-GR" err="1"/>
              <a:t>συρταρι</a:t>
            </a:r>
            <a:r>
              <a:rPr lang="el-GR"/>
              <a:t> και όχι στο ντουλάπι. </a:t>
            </a:r>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26</a:t>
            </a:fld>
            <a:endParaRPr lang="en-ES"/>
          </a:p>
        </p:txBody>
      </p:sp>
    </p:spTree>
    <p:extLst>
      <p:ext uri="{BB962C8B-B14F-4D97-AF65-F5344CB8AC3E}">
        <p14:creationId xmlns:p14="http://schemas.microsoft.com/office/powerpoint/2010/main" val="795535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a:t>Remember the differences I mentioned in the file systesms between different operating systems?</a:t>
            </a:r>
          </a:p>
        </p:txBody>
      </p:sp>
      <p:sp>
        <p:nvSpPr>
          <p:cNvPr id="4" name="Slide Number Placeholder 3"/>
          <p:cNvSpPr>
            <a:spLocks noGrp="1"/>
          </p:cNvSpPr>
          <p:nvPr>
            <p:ph type="sldNum" sz="quarter" idx="5"/>
          </p:nvPr>
        </p:nvSpPr>
        <p:spPr/>
        <p:txBody>
          <a:bodyPr/>
          <a:lstStyle/>
          <a:p>
            <a:fld id="{33C02FF4-A1DB-2A4A-BD37-424D9F718E25}" type="slidenum">
              <a:rPr lang="en-ES" smtClean="0"/>
              <a:t>33</a:t>
            </a:fld>
            <a:endParaRPr lang="en-ES"/>
          </a:p>
        </p:txBody>
      </p:sp>
    </p:spTree>
    <p:extLst>
      <p:ext uri="{BB962C8B-B14F-4D97-AF65-F5344CB8AC3E}">
        <p14:creationId xmlns:p14="http://schemas.microsoft.com/office/powerpoint/2010/main" val="2522695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a:t>
            </a:r>
            <a:r>
              <a:rPr lang="en-ES" dirty="0"/>
              <a:t>ai pos onomastikan ta arxeia. </a:t>
            </a:r>
            <a:r>
              <a:rPr lang="en-GB" dirty="0"/>
              <a:t>F</a:t>
            </a:r>
            <a:r>
              <a:rPr lang="en-ES" dirty="0"/>
              <a:t>tiaxe key kai euretirio</a:t>
            </a:r>
          </a:p>
        </p:txBody>
      </p:sp>
      <p:sp>
        <p:nvSpPr>
          <p:cNvPr id="4" name="Slide Number Placeholder 3"/>
          <p:cNvSpPr>
            <a:spLocks noGrp="1"/>
          </p:cNvSpPr>
          <p:nvPr>
            <p:ph type="sldNum" sz="quarter" idx="5"/>
          </p:nvPr>
        </p:nvSpPr>
        <p:spPr/>
        <p:txBody>
          <a:bodyPr/>
          <a:lstStyle/>
          <a:p>
            <a:fld id="{33C02FF4-A1DB-2A4A-BD37-424D9F718E25}" type="slidenum">
              <a:rPr lang="en-ES" smtClean="0"/>
              <a:t>38</a:t>
            </a:fld>
            <a:endParaRPr lang="en-ES"/>
          </a:p>
        </p:txBody>
      </p:sp>
    </p:spTree>
    <p:extLst>
      <p:ext uri="{BB962C8B-B14F-4D97-AF65-F5344CB8AC3E}">
        <p14:creationId xmlns:p14="http://schemas.microsoft.com/office/powerpoint/2010/main" val="178119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39</a:t>
            </a:fld>
            <a:endParaRPr lang="en-ES"/>
          </a:p>
        </p:txBody>
      </p:sp>
    </p:spTree>
    <p:extLst>
      <p:ext uri="{BB962C8B-B14F-4D97-AF65-F5344CB8AC3E}">
        <p14:creationId xmlns:p14="http://schemas.microsoft.com/office/powerpoint/2010/main" val="2864365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Ένα </a:t>
            </a:r>
            <a:r>
              <a:rPr lang="el-GR" err="1"/>
              <a:t>μηνυμα</a:t>
            </a:r>
            <a:r>
              <a:rPr lang="el-GR"/>
              <a:t> για το </a:t>
            </a:r>
            <a:r>
              <a:rPr lang="el-GR" err="1"/>
              <a:t>μελλον</a:t>
            </a:r>
            <a:r>
              <a:rPr lang="el-GR"/>
              <a:t>. </a:t>
            </a:r>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46</a:t>
            </a:fld>
            <a:endParaRPr lang="en-ES"/>
          </a:p>
        </p:txBody>
      </p:sp>
    </p:spTree>
    <p:extLst>
      <p:ext uri="{BB962C8B-B14F-4D97-AF65-F5344CB8AC3E}">
        <p14:creationId xmlns:p14="http://schemas.microsoft.com/office/powerpoint/2010/main" val="418925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Στα </a:t>
            </a:r>
            <a:r>
              <a:rPr lang="el-GR" dirty="0" err="1"/>
              <a:t>δεδομενα</a:t>
            </a:r>
            <a:r>
              <a:rPr lang="el-GR" dirty="0"/>
              <a:t> </a:t>
            </a:r>
            <a:r>
              <a:rPr lang="el-GR" dirty="0" err="1"/>
              <a:t>ενδιαφερομαι</a:t>
            </a:r>
            <a:r>
              <a:rPr lang="el-GR" dirty="0"/>
              <a:t> για το τι </a:t>
            </a:r>
            <a:r>
              <a:rPr lang="el-GR" dirty="0" err="1"/>
              <a:t>περιεχουν</a:t>
            </a:r>
            <a:r>
              <a:rPr lang="el-GR" dirty="0"/>
              <a:t> τα </a:t>
            </a:r>
            <a:r>
              <a:rPr lang="el-GR" dirty="0" err="1"/>
              <a:t>κελια</a:t>
            </a:r>
            <a:r>
              <a:rPr lang="el-GR" dirty="0"/>
              <a:t>. Και τα </a:t>
            </a:r>
            <a:r>
              <a:rPr lang="el-GR" dirty="0" err="1"/>
              <a:t>μεταδεδομενα</a:t>
            </a:r>
            <a:r>
              <a:rPr lang="el-GR" dirty="0"/>
              <a:t> είναι οι </a:t>
            </a:r>
            <a:r>
              <a:rPr lang="el-GR" dirty="0" err="1"/>
              <a:t>στηλες</a:t>
            </a:r>
            <a:r>
              <a:rPr lang="el-GR" dirty="0"/>
              <a:t>. Στα </a:t>
            </a:r>
            <a:r>
              <a:rPr lang="el-GR" dirty="0" err="1"/>
              <a:t>μεταδεδομενα</a:t>
            </a:r>
            <a:r>
              <a:rPr lang="el-GR" dirty="0"/>
              <a:t>, </a:t>
            </a:r>
            <a:r>
              <a:rPr lang="el-GR" dirty="0" err="1"/>
              <a:t>δεδομενα</a:t>
            </a:r>
            <a:r>
              <a:rPr lang="el-GR" dirty="0"/>
              <a:t> είναι οι </a:t>
            </a:r>
            <a:r>
              <a:rPr lang="el-GR" dirty="0" err="1"/>
              <a:t>στηλες</a:t>
            </a:r>
            <a:r>
              <a:rPr lang="el-GR" dirty="0"/>
              <a:t> </a:t>
            </a:r>
            <a:r>
              <a:rPr lang="el-GR" dirty="0" err="1"/>
              <a:t>στηλες</a:t>
            </a:r>
            <a:r>
              <a:rPr lang="el-GR" dirty="0"/>
              <a:t> των </a:t>
            </a:r>
            <a:r>
              <a:rPr lang="el-GR" dirty="0" err="1"/>
              <a:t>δεδομενων</a:t>
            </a:r>
            <a:r>
              <a:rPr lang="el-GR" dirty="0"/>
              <a:t>!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47</a:t>
            </a:fld>
            <a:endParaRPr lang="en-ES"/>
          </a:p>
        </p:txBody>
      </p:sp>
    </p:spTree>
    <p:extLst>
      <p:ext uri="{BB962C8B-B14F-4D97-AF65-F5344CB8AC3E}">
        <p14:creationId xmlns:p14="http://schemas.microsoft.com/office/powerpoint/2010/main" val="2621826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Πως θα κάνατε </a:t>
            </a:r>
            <a:r>
              <a:rPr lang="el-GR" dirty="0" err="1"/>
              <a:t>μεταδεδομένα</a:t>
            </a:r>
            <a:r>
              <a:rPr lang="el-GR" dirty="0"/>
              <a:t> για αυτό το αρχείο.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48</a:t>
            </a:fld>
            <a:endParaRPr lang="en-ES"/>
          </a:p>
        </p:txBody>
      </p:sp>
    </p:spTree>
    <p:extLst>
      <p:ext uri="{BB962C8B-B14F-4D97-AF65-F5344CB8AC3E}">
        <p14:creationId xmlns:p14="http://schemas.microsoft.com/office/powerpoint/2010/main" val="203632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err="1"/>
              <a:t>Πρ</a:t>
            </a:r>
            <a:r>
              <a:rPr lang="en-ES" dirty="0"/>
              <a:t>ώ</a:t>
            </a:r>
            <a:r>
              <a:rPr lang="el-GR" dirty="0"/>
              <a:t>τα πρέπει να </a:t>
            </a:r>
            <a:r>
              <a:rPr lang="el-GR" dirty="0" err="1"/>
              <a:t>οργαανώσετε</a:t>
            </a:r>
            <a:r>
              <a:rPr lang="el-GR" dirty="0"/>
              <a:t> τα δεδομένα σας και μετά να γράψετε </a:t>
            </a:r>
            <a:r>
              <a:rPr lang="el-GR" dirty="0" err="1"/>
              <a:t>μεταδεδομένα</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49</a:t>
            </a:fld>
            <a:endParaRPr lang="en-ES"/>
          </a:p>
        </p:txBody>
      </p:sp>
    </p:spTree>
    <p:extLst>
      <p:ext uri="{BB962C8B-B14F-4D97-AF65-F5344CB8AC3E}">
        <p14:creationId xmlns:p14="http://schemas.microsoft.com/office/powerpoint/2010/main" val="1943918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Για </a:t>
            </a:r>
            <a:r>
              <a:rPr lang="el-GR" err="1"/>
              <a:t>παραδειγμα</a:t>
            </a:r>
            <a:r>
              <a:rPr lang="el-GR"/>
              <a:t>, την </a:t>
            </a:r>
            <a:r>
              <a:rPr lang="el-GR" err="1"/>
              <a:t>ταδε</a:t>
            </a:r>
            <a:r>
              <a:rPr lang="el-GR"/>
              <a:t> </a:t>
            </a:r>
            <a:r>
              <a:rPr lang="el-GR" err="1"/>
              <a:t>ημερομηνια</a:t>
            </a:r>
            <a:r>
              <a:rPr lang="el-GR"/>
              <a:t>, ο </a:t>
            </a:r>
            <a:r>
              <a:rPr lang="el-GR" err="1"/>
              <a:t>Νασος</a:t>
            </a:r>
            <a:r>
              <a:rPr lang="el-GR"/>
              <a:t> μου </a:t>
            </a:r>
            <a:r>
              <a:rPr lang="el-GR" err="1"/>
              <a:t>εστειλε</a:t>
            </a:r>
            <a:r>
              <a:rPr lang="el-GR"/>
              <a:t> </a:t>
            </a:r>
            <a:r>
              <a:rPr lang="en-US"/>
              <a:t>email </a:t>
            </a:r>
            <a:r>
              <a:rPr lang="el-GR"/>
              <a:t>και μου </a:t>
            </a:r>
            <a:r>
              <a:rPr lang="el-GR" err="1"/>
              <a:t>ζητησε</a:t>
            </a:r>
            <a:r>
              <a:rPr lang="el-GR"/>
              <a:t> να του </a:t>
            </a:r>
            <a:r>
              <a:rPr lang="el-GR" err="1"/>
              <a:t>στειλω</a:t>
            </a:r>
            <a:r>
              <a:rPr lang="el-GR"/>
              <a:t> τα </a:t>
            </a:r>
            <a:r>
              <a:rPr lang="el-GR" err="1"/>
              <a:t>δεδομενα</a:t>
            </a:r>
            <a:r>
              <a:rPr lang="el-GR"/>
              <a:t>. Του </a:t>
            </a:r>
            <a:r>
              <a:rPr lang="el-GR" err="1"/>
              <a:t>εστειλα</a:t>
            </a:r>
            <a:r>
              <a:rPr lang="el-GR"/>
              <a:t> την </a:t>
            </a:r>
            <a:r>
              <a:rPr lang="el-GR" err="1"/>
              <a:t>εκδοση</a:t>
            </a:r>
            <a:r>
              <a:rPr lang="el-GR"/>
              <a:t> 3.1.</a:t>
            </a:r>
          </a:p>
          <a:p>
            <a:endParaRPr lang="el-GR"/>
          </a:p>
          <a:p>
            <a:r>
              <a:rPr lang="el-GR"/>
              <a:t>Όταν δούλεψα </a:t>
            </a:r>
            <a:r>
              <a:rPr lang="el-GR" err="1"/>
              <a:t>τελευταια</a:t>
            </a:r>
            <a:r>
              <a:rPr lang="el-GR"/>
              <a:t> </a:t>
            </a:r>
            <a:r>
              <a:rPr lang="el-GR" err="1"/>
              <a:t>φορα</a:t>
            </a:r>
            <a:r>
              <a:rPr lang="el-GR"/>
              <a:t> το </a:t>
            </a:r>
            <a:r>
              <a:rPr lang="el-GR" err="1"/>
              <a:t>συγκεκριμενο</a:t>
            </a:r>
            <a:r>
              <a:rPr lang="el-GR"/>
              <a:t> </a:t>
            </a:r>
            <a:r>
              <a:rPr lang="el-GR" err="1"/>
              <a:t>αρχειο</a:t>
            </a:r>
            <a:r>
              <a:rPr lang="el-GR"/>
              <a:t>, άλλαξα αυτή την τιμή. </a:t>
            </a:r>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51</a:t>
            </a:fld>
            <a:endParaRPr lang="en-ES"/>
          </a:p>
        </p:txBody>
      </p:sp>
    </p:spTree>
    <p:extLst>
      <p:ext uri="{BB962C8B-B14F-4D97-AF65-F5344CB8AC3E}">
        <p14:creationId xmlns:p14="http://schemas.microsoft.com/office/powerpoint/2010/main" val="2821849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Ζωγράφησε πως λειτουργούν οι εκδόσεις</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54</a:t>
            </a:fld>
            <a:endParaRPr lang="en-ES"/>
          </a:p>
        </p:txBody>
      </p:sp>
    </p:spTree>
    <p:extLst>
      <p:ext uri="{BB962C8B-B14F-4D97-AF65-F5344CB8AC3E}">
        <p14:creationId xmlns:p14="http://schemas.microsoft.com/office/powerpoint/2010/main" val="2580698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a:t>
            </a:fld>
            <a:endParaRPr lang="en-ES"/>
          </a:p>
        </p:txBody>
      </p:sp>
    </p:spTree>
    <p:extLst>
      <p:ext uri="{BB962C8B-B14F-4D97-AF65-F5344CB8AC3E}">
        <p14:creationId xmlns:p14="http://schemas.microsoft.com/office/powerpoint/2010/main" val="2986962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velaki</a:t>
            </a:r>
          </a:p>
        </p:txBody>
      </p:sp>
      <p:sp>
        <p:nvSpPr>
          <p:cNvPr id="4" name="Slide Number Placeholder 3"/>
          <p:cNvSpPr>
            <a:spLocks noGrp="1"/>
          </p:cNvSpPr>
          <p:nvPr>
            <p:ph type="sldNum" sz="quarter" idx="5"/>
          </p:nvPr>
        </p:nvSpPr>
        <p:spPr/>
        <p:txBody>
          <a:bodyPr/>
          <a:lstStyle/>
          <a:p>
            <a:fld id="{33C02FF4-A1DB-2A4A-BD37-424D9F718E25}" type="slidenum">
              <a:rPr lang="en-ES" smtClean="0"/>
              <a:t>60</a:t>
            </a:fld>
            <a:endParaRPr lang="en-ES"/>
          </a:p>
        </p:txBody>
      </p:sp>
    </p:spTree>
    <p:extLst>
      <p:ext uri="{BB962C8B-B14F-4D97-AF65-F5344CB8AC3E}">
        <p14:creationId xmlns:p14="http://schemas.microsoft.com/office/powerpoint/2010/main" val="1774830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66</a:t>
            </a:fld>
            <a:endParaRPr lang="en-ES"/>
          </a:p>
        </p:txBody>
      </p:sp>
    </p:spTree>
    <p:extLst>
      <p:ext uri="{BB962C8B-B14F-4D97-AF65-F5344CB8AC3E}">
        <p14:creationId xmlns:p14="http://schemas.microsoft.com/office/powerpoint/2010/main" val="362737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67</a:t>
            </a:fld>
            <a:endParaRPr lang="en-ES"/>
          </a:p>
        </p:txBody>
      </p:sp>
    </p:spTree>
    <p:extLst>
      <p:ext uri="{BB962C8B-B14F-4D97-AF65-F5344CB8AC3E}">
        <p14:creationId xmlns:p14="http://schemas.microsoft.com/office/powerpoint/2010/main" val="2639575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68</a:t>
            </a:fld>
            <a:endParaRPr lang="en-ES"/>
          </a:p>
        </p:txBody>
      </p:sp>
    </p:spTree>
    <p:extLst>
      <p:ext uri="{BB962C8B-B14F-4D97-AF65-F5344CB8AC3E}">
        <p14:creationId xmlns:p14="http://schemas.microsoft.com/office/powerpoint/2010/main" val="308264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ES" dirty="0"/>
              <a:t>If that would be the case, it should have been capable of loading </a:t>
            </a:r>
            <a:br>
              <a:rPr lang="en-ES" dirty="0"/>
            </a:br>
            <a:r>
              <a:rPr lang="en-ES" dirty="0"/>
              <a:t>and traching </a:t>
            </a:r>
            <a:r>
              <a:rPr lang="en-GB" dirty="0"/>
              <a:t>c</a:t>
            </a:r>
            <a:r>
              <a:rPr lang="en-ES" dirty="0"/>
              <a:t>hanges to every line or slide I write here</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That’s beyond its capabilities</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But don’t worry, it wil just save the whole document and you</a:t>
            </a:r>
            <a:br>
              <a:rPr lang="en-ES" dirty="0"/>
            </a:br>
            <a:r>
              <a:rPr lang="en-ES" dirty="0"/>
              <a:t>will have the latest version</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That’s why the full capabilities of GitHub can benefit those</a:t>
            </a:r>
            <a:br>
              <a:rPr lang="en-ES" dirty="0"/>
            </a:br>
            <a:r>
              <a:rPr lang="en-ES" dirty="0"/>
              <a:t>working with code.</a:t>
            </a:r>
          </a:p>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71</a:t>
            </a:fld>
            <a:endParaRPr lang="en-ES"/>
          </a:p>
        </p:txBody>
      </p:sp>
    </p:spTree>
    <p:extLst>
      <p:ext uri="{BB962C8B-B14F-4D97-AF65-F5344CB8AC3E}">
        <p14:creationId xmlns:p14="http://schemas.microsoft.com/office/powerpoint/2010/main" val="2741361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72</a:t>
            </a:fld>
            <a:endParaRPr lang="en-ES"/>
          </a:p>
        </p:txBody>
      </p:sp>
    </p:spTree>
    <p:extLst>
      <p:ext uri="{BB962C8B-B14F-4D97-AF65-F5344CB8AC3E}">
        <p14:creationId xmlns:p14="http://schemas.microsoft.com/office/powerpoint/2010/main" val="2197629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74</a:t>
            </a:fld>
            <a:endParaRPr lang="en-ES"/>
          </a:p>
        </p:txBody>
      </p:sp>
    </p:spTree>
    <p:extLst>
      <p:ext uri="{BB962C8B-B14F-4D97-AF65-F5344CB8AC3E}">
        <p14:creationId xmlns:p14="http://schemas.microsoft.com/office/powerpoint/2010/main" val="211002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Με πολύ καλύτερο </a:t>
            </a:r>
            <a:r>
              <a:rPr lang="en-US" dirty="0"/>
              <a:t>visualization</a:t>
            </a:r>
            <a:r>
              <a:rPr lang="el-GR" dirty="0"/>
              <a:t>!</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75</a:t>
            </a:fld>
            <a:endParaRPr lang="en-ES"/>
          </a:p>
        </p:txBody>
      </p:sp>
    </p:spTree>
    <p:extLst>
      <p:ext uri="{BB962C8B-B14F-4D97-AF65-F5344CB8AC3E}">
        <p14:creationId xmlns:p14="http://schemas.microsoft.com/office/powerpoint/2010/main" val="258626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76</a:t>
            </a:fld>
            <a:endParaRPr lang="en-ES"/>
          </a:p>
        </p:txBody>
      </p:sp>
    </p:spTree>
    <p:extLst>
      <p:ext uri="{BB962C8B-B14F-4D97-AF65-F5344CB8AC3E}">
        <p14:creationId xmlns:p14="http://schemas.microsoft.com/office/powerpoint/2010/main" val="3257717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err="1"/>
              <a:t>Αλλα</a:t>
            </a:r>
            <a:r>
              <a:rPr lang="el-GR" dirty="0"/>
              <a:t> το g</a:t>
            </a:r>
            <a:r>
              <a:rPr lang="en-US" dirty="0" err="1"/>
              <a:t>ithub</a:t>
            </a:r>
            <a:r>
              <a:rPr lang="en-US" dirty="0"/>
              <a:t> </a:t>
            </a:r>
            <a:r>
              <a:rPr lang="en-US" dirty="0" err="1"/>
              <a:t>έ</a:t>
            </a:r>
            <a:r>
              <a:rPr lang="el-GR" dirty="0" err="1"/>
              <a:t>χει</a:t>
            </a:r>
            <a:r>
              <a:rPr lang="el-GR" dirty="0"/>
              <a:t> και o</a:t>
            </a:r>
            <a:r>
              <a:rPr lang="en-US" dirty="0" err="1"/>
              <a:t>nline</a:t>
            </a:r>
            <a:r>
              <a:rPr lang="en-US" dirty="0"/>
              <a:t> user interface </a:t>
            </a:r>
            <a:r>
              <a:rPr lang="el-GR" dirty="0"/>
              <a:t>με περισσότερες δυνατότητες. </a:t>
            </a:r>
          </a:p>
          <a:p>
            <a:endParaRPr lang="el-GR" dirty="0"/>
          </a:p>
          <a:p>
            <a:r>
              <a:rPr lang="en-US" dirty="0"/>
              <a:t>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77</a:t>
            </a:fld>
            <a:endParaRPr lang="en-ES"/>
          </a:p>
        </p:txBody>
      </p:sp>
    </p:spTree>
    <p:extLst>
      <p:ext uri="{BB962C8B-B14F-4D97-AF65-F5344CB8AC3E}">
        <p14:creationId xmlns:p14="http://schemas.microsoft.com/office/powerpoint/2010/main" val="2711444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33C02FF4-A1DB-2A4A-BD37-424D9F718E25}" type="slidenum">
              <a:rPr lang="en-ES" smtClean="0"/>
              <a:t>7</a:t>
            </a:fld>
            <a:endParaRPr lang="en-ES"/>
          </a:p>
        </p:txBody>
      </p:sp>
    </p:spTree>
    <p:extLst>
      <p:ext uri="{BB962C8B-B14F-4D97-AF65-F5344CB8AC3E}">
        <p14:creationId xmlns:p14="http://schemas.microsoft.com/office/powerpoint/2010/main" val="2243242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Με εξαίρεση τα </a:t>
            </a:r>
            <a:r>
              <a:rPr lang="en-US" dirty="0"/>
              <a:t>store </a:t>
            </a:r>
            <a:r>
              <a:rPr lang="el-GR" dirty="0"/>
              <a:t>και </a:t>
            </a:r>
            <a:r>
              <a:rPr lang="en-US" dirty="0" err="1"/>
              <a:t>gitignore</a:t>
            </a:r>
            <a:r>
              <a:rPr lang="en-US" dirty="0"/>
              <a:t> </a:t>
            </a:r>
            <a:r>
              <a:rPr lang="el-GR" dirty="0"/>
              <a:t>που είναι κρυφά αρχεία, είναι το ίδιο </a:t>
            </a:r>
            <a:r>
              <a:rPr lang="en-US" dirty="0"/>
              <a:t>working directory α</a:t>
            </a:r>
            <a:r>
              <a:rPr lang="el-GR" dirty="0" err="1"/>
              <a:t>πλα</a:t>
            </a:r>
            <a:r>
              <a:rPr lang="el-GR" dirty="0"/>
              <a:t> σε διαφορετικό </a:t>
            </a:r>
            <a:r>
              <a:rPr lang="en-US" dirty="0"/>
              <a:t>user interface</a:t>
            </a:r>
            <a:endParaRPr lang="el-GR" dirty="0"/>
          </a:p>
          <a:p>
            <a:endParaRPr lang="el-GR" dirty="0"/>
          </a:p>
          <a:p>
            <a:endParaRPr lang="el-GR" dirty="0"/>
          </a:p>
          <a:p>
            <a:r>
              <a:rPr lang="el-GR" dirty="0" err="1"/>
              <a:t>Οχι</a:t>
            </a:r>
            <a:r>
              <a:rPr lang="el-GR" dirty="0"/>
              <a:t> </a:t>
            </a:r>
            <a:r>
              <a:rPr lang="en-US" dirty="0"/>
              <a:t>public</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78</a:t>
            </a:fld>
            <a:endParaRPr lang="en-ES"/>
          </a:p>
        </p:txBody>
      </p:sp>
    </p:spTree>
    <p:extLst>
      <p:ext uri="{BB962C8B-B14F-4D97-AF65-F5344CB8AC3E}">
        <p14:creationId xmlns:p14="http://schemas.microsoft.com/office/powerpoint/2010/main" val="833997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sz="2000" dirty="0"/>
              <a:t>Issues</a:t>
            </a:r>
          </a:p>
        </p:txBody>
      </p:sp>
      <p:sp>
        <p:nvSpPr>
          <p:cNvPr id="4" name="Slide Number Placeholder 3"/>
          <p:cNvSpPr>
            <a:spLocks noGrp="1"/>
          </p:cNvSpPr>
          <p:nvPr>
            <p:ph type="sldNum" sz="quarter" idx="5"/>
          </p:nvPr>
        </p:nvSpPr>
        <p:spPr/>
        <p:txBody>
          <a:bodyPr/>
          <a:lstStyle/>
          <a:p>
            <a:fld id="{33C02FF4-A1DB-2A4A-BD37-424D9F718E25}" type="slidenum">
              <a:rPr lang="en-ES" smtClean="0"/>
              <a:t>79</a:t>
            </a:fld>
            <a:endParaRPr lang="en-ES"/>
          </a:p>
        </p:txBody>
      </p:sp>
    </p:spTree>
    <p:extLst>
      <p:ext uri="{BB962C8B-B14F-4D97-AF65-F5344CB8AC3E}">
        <p14:creationId xmlns:p14="http://schemas.microsoft.com/office/powerpoint/2010/main" val="4087905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Projects</a:t>
            </a:r>
          </a:p>
        </p:txBody>
      </p:sp>
      <p:sp>
        <p:nvSpPr>
          <p:cNvPr id="4" name="Slide Number Placeholder 3"/>
          <p:cNvSpPr>
            <a:spLocks noGrp="1"/>
          </p:cNvSpPr>
          <p:nvPr>
            <p:ph type="sldNum" sz="quarter" idx="5"/>
          </p:nvPr>
        </p:nvSpPr>
        <p:spPr/>
        <p:txBody>
          <a:bodyPr/>
          <a:lstStyle/>
          <a:p>
            <a:fld id="{33C02FF4-A1DB-2A4A-BD37-424D9F718E25}" type="slidenum">
              <a:rPr lang="en-ES" smtClean="0"/>
              <a:t>81</a:t>
            </a:fld>
            <a:endParaRPr lang="en-ES"/>
          </a:p>
        </p:txBody>
      </p:sp>
    </p:spTree>
    <p:extLst>
      <p:ext uri="{BB962C8B-B14F-4D97-AF65-F5344CB8AC3E}">
        <p14:creationId xmlns:p14="http://schemas.microsoft.com/office/powerpoint/2010/main" val="3600316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Εδώ βρίσκετε ο </a:t>
            </a:r>
            <a:r>
              <a:rPr lang="el-GR" dirty="0" err="1"/>
              <a:t>κωδικας</a:t>
            </a:r>
            <a:r>
              <a:rPr lang="el-GR" dirty="0"/>
              <a:t> για το g</a:t>
            </a:r>
            <a:r>
              <a:rPr lang="en-US" dirty="0" err="1"/>
              <a:t>gplot</a:t>
            </a:r>
            <a:r>
              <a:rPr lang="en-US"/>
              <a:t>!</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86</a:t>
            </a:fld>
            <a:endParaRPr lang="en-ES"/>
          </a:p>
        </p:txBody>
      </p:sp>
    </p:spTree>
    <p:extLst>
      <p:ext uri="{BB962C8B-B14F-4D97-AF65-F5344CB8AC3E}">
        <p14:creationId xmlns:p14="http://schemas.microsoft.com/office/powerpoint/2010/main" val="1509049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0" i="0" dirty="0">
                <a:effectLst/>
                <a:latin typeface="Times New Roman" panose="02020603050405020304" pitchFamily="18" charset="0"/>
              </a:rPr>
              <a:t>Όταν η επιδημία του </a:t>
            </a:r>
            <a:r>
              <a:rPr lang="el-GR" b="0" i="0" dirty="0" err="1">
                <a:effectLst/>
                <a:latin typeface="Times New Roman" panose="02020603050405020304" pitchFamily="18" charset="0"/>
              </a:rPr>
              <a:t>Έμπολα</a:t>
            </a:r>
            <a:r>
              <a:rPr lang="el-GR" b="0" i="0" dirty="0">
                <a:effectLst/>
                <a:latin typeface="Times New Roman" panose="02020603050405020304" pitchFamily="18" charset="0"/>
              </a:rPr>
              <a:t> στη Δυτική Αφρική πήρε διαστάσεις τον Ιούλιο του 2014, η </a:t>
            </a:r>
            <a:r>
              <a:rPr lang="el-GR" b="0" i="0" dirty="0" err="1">
                <a:effectLst/>
                <a:latin typeface="Times New Roman" panose="02020603050405020304" pitchFamily="18" charset="0"/>
              </a:rPr>
              <a:t>Κέιτλιν</a:t>
            </a:r>
            <a:r>
              <a:rPr lang="el-GR" b="0" i="0" dirty="0">
                <a:effectLst/>
                <a:latin typeface="Times New Roman" panose="02020603050405020304" pitchFamily="18" charset="0"/>
              </a:rPr>
              <a:t> </a:t>
            </a:r>
            <a:r>
              <a:rPr lang="el-GR" b="0" i="0" dirty="0" err="1">
                <a:effectLst/>
                <a:latin typeface="Times New Roman" panose="02020603050405020304" pitchFamily="18" charset="0"/>
              </a:rPr>
              <a:t>Ρίβερς</a:t>
            </a:r>
            <a:r>
              <a:rPr lang="el-GR" b="0" i="0" dirty="0">
                <a:effectLst/>
                <a:latin typeface="Times New Roman" panose="02020603050405020304" pitchFamily="18" charset="0"/>
              </a:rPr>
              <a:t> άρχισε να συλλέγει δεδομένα για τους πληγέντες. Η </a:t>
            </a:r>
            <a:r>
              <a:rPr lang="en-US" b="0" i="0" dirty="0">
                <a:effectLst/>
                <a:latin typeface="Times New Roman" panose="02020603050405020304" pitchFamily="18" charset="0"/>
              </a:rPr>
              <a:t>Rivers, </a:t>
            </a:r>
            <a:r>
              <a:rPr lang="el-GR" b="0" i="0" dirty="0">
                <a:effectLst/>
                <a:latin typeface="Times New Roman" panose="02020603050405020304" pitchFamily="18" charset="0"/>
              </a:rPr>
              <a:t>τότε διδακτορική φοιτήτρια στην υπολογιστική επιδημιολογία, θέλησε να </a:t>
            </a:r>
            <a:r>
              <a:rPr lang="el-GR" b="0" i="0" dirty="0" err="1">
                <a:effectLst/>
                <a:latin typeface="Times New Roman" panose="02020603050405020304" pitchFamily="18" charset="0"/>
              </a:rPr>
              <a:t>μοντελοποιήσει</a:t>
            </a:r>
            <a:r>
              <a:rPr lang="el-GR" b="0" i="0" dirty="0">
                <a:effectLst/>
                <a:latin typeface="Times New Roman" panose="02020603050405020304" pitchFamily="18" charset="0"/>
              </a:rPr>
              <a:t> την εξάπλωση της επιδημίας. Έτσι, κάθε μέρα κατέβαζε ενημερώσεις </a:t>
            </a:r>
            <a:r>
              <a:rPr lang="en-US" b="0" i="0" dirty="0">
                <a:effectLst/>
                <a:latin typeface="Times New Roman" panose="02020603050405020304" pitchFamily="18" charset="0"/>
              </a:rPr>
              <a:t>PDF </a:t>
            </a:r>
            <a:r>
              <a:rPr lang="el-GR" b="0" i="0" dirty="0">
                <a:effectLst/>
                <a:latin typeface="Times New Roman" panose="02020603050405020304" pitchFamily="18" charset="0"/>
              </a:rPr>
              <a:t>που δημοσίευαν τα υπουργεία Υγείας των χωρών που είχαν πληγεί από τον ιό και μετέτρεπε τους αριθμούς σε πίνακες αναγνώσιμους από υπολογιστή. Αντί να κρατήσει αυτά τα αρχεία για τον εαυτό της, τα δημοσίευσε στο </a:t>
            </a:r>
            <a:r>
              <a:rPr lang="en-US" b="0" i="0" dirty="0" err="1">
                <a:effectLst/>
                <a:latin typeface="Times New Roman" panose="02020603050405020304" pitchFamily="18" charset="0"/>
              </a:rPr>
              <a:t>GitHub.com</a:t>
            </a:r>
            <a:r>
              <a:rPr lang="en-US" b="0" i="0" dirty="0">
                <a:effectLst/>
                <a:latin typeface="Times New Roman" panose="02020603050405020304" pitchFamily="18" charset="0"/>
              </a:rPr>
              <a:t>, </a:t>
            </a:r>
            <a:r>
              <a:rPr lang="el-GR" b="0" i="0" dirty="0">
                <a:effectLst/>
                <a:latin typeface="Times New Roman" panose="02020603050405020304" pitchFamily="18" charset="0"/>
              </a:rPr>
              <a:t>έναν εξαιρετικά δημοφιλή </a:t>
            </a:r>
            <a:r>
              <a:rPr lang="el-GR" b="0" i="0" dirty="0" err="1">
                <a:effectLst/>
                <a:latin typeface="Times New Roman" panose="02020603050405020304" pitchFamily="18" charset="0"/>
              </a:rPr>
              <a:t>ιστότοπο</a:t>
            </a:r>
            <a:r>
              <a:rPr lang="el-GR" b="0" i="0" dirty="0">
                <a:effectLst/>
                <a:latin typeface="Times New Roman" panose="02020603050405020304" pitchFamily="18" charset="0"/>
              </a:rPr>
              <a:t> για συνεργατική εργασία σε κώδικα λογισμικού. Η </a:t>
            </a:r>
            <a:r>
              <a:rPr lang="el-GR" b="0" i="0" dirty="0" err="1">
                <a:effectLst/>
                <a:latin typeface="Times New Roman" panose="02020603050405020304" pitchFamily="18" charset="0"/>
              </a:rPr>
              <a:t>Ρίβερς</a:t>
            </a:r>
            <a:r>
              <a:rPr lang="el-GR" b="0" i="0" dirty="0">
                <a:effectLst/>
                <a:latin typeface="Times New Roman" panose="02020603050405020304" pitchFamily="18" charset="0"/>
              </a:rPr>
              <a:t> σκέφτηκε ότι οι αναρτήσεις θα μπορούσαν να προσελκύσουν όσους ενδιαφέρονται για ενημερωμένες πληροφορίες από την επιδημία του </a:t>
            </a:r>
            <a:r>
              <a:rPr lang="el-GR" b="0" i="0" dirty="0" err="1">
                <a:effectLst/>
                <a:latin typeface="Times New Roman" panose="02020603050405020304" pitchFamily="18" charset="0"/>
              </a:rPr>
              <a:t>Έμπολα</a:t>
            </a:r>
            <a:r>
              <a:rPr lang="el-GR" b="0" i="0" dirty="0">
                <a:effectLst/>
                <a:latin typeface="Times New Roman" panose="02020603050405020304" pitchFamily="18" charset="0"/>
              </a:rPr>
              <a:t>. "Σκέφτηκα ότι αν το χρειαζόμουν εγώ, θα το χρειάζονταν και άλλοι άνθρωποι", λέει.</a:t>
            </a:r>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DE0AE-D0AD-48AD-8A0B-0F74C8E5CAEF}" type="slidenum">
              <a:rPr kumimoji="0" lang="en-001"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001"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96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90</a:t>
            </a:fld>
            <a:endParaRPr lang="en-ES"/>
          </a:p>
        </p:txBody>
      </p:sp>
    </p:spTree>
    <p:extLst>
      <p:ext uri="{BB962C8B-B14F-4D97-AF65-F5344CB8AC3E}">
        <p14:creationId xmlns:p14="http://schemas.microsoft.com/office/powerpoint/2010/main" val="2670549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l-GR" dirty="0"/>
              <a:t>P</a:t>
            </a:r>
            <a:r>
              <a:rPr lang="en-US"/>
              <a:t>c</a:t>
            </a:r>
          </a:p>
          <a:p>
            <a:endParaRPr lang="el-GR"/>
          </a:p>
        </p:txBody>
      </p:sp>
      <p:sp>
        <p:nvSpPr>
          <p:cNvPr id="4" name="Slide Number Placeholder 3"/>
          <p:cNvSpPr>
            <a:spLocks noGrp="1"/>
          </p:cNvSpPr>
          <p:nvPr>
            <p:ph type="sldNum" sz="quarter" idx="5"/>
          </p:nvPr>
        </p:nvSpPr>
        <p:spPr/>
        <p:txBody>
          <a:bodyPr/>
          <a:lstStyle/>
          <a:p>
            <a:fld id="{33C02FF4-A1DB-2A4A-BD37-424D9F718E25}" type="slidenum">
              <a:rPr lang="en-ES" smtClean="0"/>
              <a:t>92</a:t>
            </a:fld>
            <a:endParaRPr lang="en-ES"/>
          </a:p>
        </p:txBody>
      </p:sp>
    </p:spTree>
    <p:extLst>
      <p:ext uri="{BB962C8B-B14F-4D97-AF65-F5344CB8AC3E}">
        <p14:creationId xmlns:p14="http://schemas.microsoft.com/office/powerpoint/2010/main" val="3504859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Και κάπως έτσι προέκυψε αυτή η διάλεξη.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10</a:t>
            </a:fld>
            <a:endParaRPr lang="en-ES"/>
          </a:p>
        </p:txBody>
      </p:sp>
    </p:spTree>
    <p:extLst>
      <p:ext uri="{BB962C8B-B14F-4D97-AF65-F5344CB8AC3E}">
        <p14:creationId xmlns:p14="http://schemas.microsoft.com/office/powerpoint/2010/main" val="302724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διαθεσιμότητα των </a:t>
            </a:r>
            <a:r>
              <a:rPr lang="el-GR" dirty="0" err="1"/>
              <a:t>δεδομέων</a:t>
            </a:r>
            <a:r>
              <a:rPr lang="el-GR" dirty="0"/>
              <a:t> έχει αυξηθεί δραματικά τα </a:t>
            </a:r>
            <a:r>
              <a:rPr lang="el-GR" dirty="0" err="1"/>
              <a:t>τελυταια</a:t>
            </a:r>
            <a:r>
              <a:rPr lang="el-GR" dirty="0"/>
              <a:t> χρόνο. Βρισκόμαστε στην εποχή της πληροφορίας και τόσο η πρόσβαση σε δεδομένα όσο και </a:t>
            </a:r>
            <a:r>
              <a:rPr lang="el-GR" dirty="0" err="1"/>
              <a:t>ογκος</a:t>
            </a:r>
            <a:r>
              <a:rPr lang="el-GR" dirty="0"/>
              <a:t> αυτών μας υπερβαίνουν. </a:t>
            </a:r>
          </a:p>
          <a:p>
            <a:r>
              <a:rPr lang="el-GR" dirty="0"/>
              <a:t>Κάθε </a:t>
            </a:r>
            <a:r>
              <a:rPr lang="el-GR" dirty="0" err="1"/>
              <a:t>μερα</a:t>
            </a:r>
            <a:r>
              <a:rPr lang="el-GR" dirty="0"/>
              <a:t> που περνά δορυφορικά συστήματα </a:t>
            </a:r>
            <a:r>
              <a:rPr lang="el-GR" dirty="0" err="1"/>
              <a:t>συλέγουν</a:t>
            </a:r>
            <a:r>
              <a:rPr lang="el-GR" dirty="0"/>
              <a:t> τεράστιο όγκο πληροφοριών για τη γη. </a:t>
            </a:r>
          </a:p>
          <a:p>
            <a:endParaRPr lang="el-GR" dirty="0"/>
          </a:p>
          <a:p>
            <a:r>
              <a:rPr lang="el-GR" dirty="0"/>
              <a:t>Την ίδια στιγμή πολλοί διαφορετικοί κλάδοι στις </a:t>
            </a:r>
            <a:r>
              <a:rPr lang="el-GR" dirty="0" err="1"/>
              <a:t>περιββαλοντικές</a:t>
            </a:r>
            <a:r>
              <a:rPr lang="el-GR" dirty="0"/>
              <a:t> επιστήμες και οικολογία συνεχίζουν να </a:t>
            </a:r>
            <a:r>
              <a:rPr lang="el-GR" dirty="0" err="1"/>
              <a:t>συλέγουν</a:t>
            </a:r>
            <a:r>
              <a:rPr lang="el-GR" dirty="0"/>
              <a:t> δεδομένα.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12</a:t>
            </a:fld>
            <a:endParaRPr lang="en-ES"/>
          </a:p>
        </p:txBody>
      </p:sp>
    </p:spTree>
    <p:extLst>
      <p:ext uri="{BB962C8B-B14F-4D97-AF65-F5344CB8AC3E}">
        <p14:creationId xmlns:p14="http://schemas.microsoft.com/office/powerpoint/2010/main" val="729252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Αφήνοντας στην άκρη το πόσο ακριβέστερες είναι πληροφορίες από </a:t>
            </a:r>
            <a:r>
              <a:rPr lang="en-US" dirty="0"/>
              <a:t>sensors </a:t>
            </a:r>
            <a:r>
              <a:rPr lang="en-US" dirty="0" err="1"/>
              <a:t>ή</a:t>
            </a:r>
            <a:r>
              <a:rPr lang="el-GR" dirty="0"/>
              <a:t> δορυφόρους, οι αντίστοιχες </a:t>
            </a:r>
            <a:r>
              <a:rPr lang="el-GR" dirty="0" err="1"/>
              <a:t>πληροφοριές</a:t>
            </a:r>
            <a:r>
              <a:rPr lang="el-GR" dirty="0"/>
              <a:t> αν συλλέγονταν από </a:t>
            </a:r>
            <a:r>
              <a:rPr lang="el-GR" dirty="0" err="1"/>
              <a:t>ερευνητες</a:t>
            </a:r>
            <a:r>
              <a:rPr lang="el-GR" dirty="0"/>
              <a:t> στο πεδίο θα είχα πολύ μικρότερο όγκο και περιεκτικότητα. </a:t>
            </a:r>
          </a:p>
          <a:p>
            <a:endParaRPr lang="el-GR" dirty="0"/>
          </a:p>
          <a:p>
            <a:r>
              <a:rPr lang="en-GB" dirty="0"/>
              <a:t>A</a:t>
            </a:r>
            <a:r>
              <a:rPr lang="en-US" dirty="0" err="1"/>
              <a:t>nimal</a:t>
            </a:r>
            <a:r>
              <a:rPr lang="en-US" dirty="0"/>
              <a:t> tracking: </a:t>
            </a:r>
            <a:r>
              <a:rPr lang="el-GR" dirty="0"/>
              <a:t>θα πήγαινε ένας </a:t>
            </a:r>
            <a:r>
              <a:rPr lang="el-GR" dirty="0" err="1"/>
              <a:t>ερευνητες</a:t>
            </a:r>
            <a:r>
              <a:rPr lang="el-GR" dirty="0"/>
              <a:t> σε ένα </a:t>
            </a:r>
            <a:r>
              <a:rPr lang="el-GR" dirty="0" err="1"/>
              <a:t>λοφο</a:t>
            </a:r>
            <a:r>
              <a:rPr lang="el-GR" dirty="0"/>
              <a:t>, θα </a:t>
            </a:r>
            <a:r>
              <a:rPr lang="el-GR" dirty="0" err="1"/>
              <a:t>κατασκευασε</a:t>
            </a:r>
            <a:r>
              <a:rPr lang="el-GR" dirty="0"/>
              <a:t> ένα </a:t>
            </a:r>
            <a:r>
              <a:rPr lang="el-GR" dirty="0" err="1"/>
              <a:t>καμφλαρισμενο</a:t>
            </a:r>
            <a:r>
              <a:rPr lang="el-GR" dirty="0"/>
              <a:t> </a:t>
            </a:r>
            <a:r>
              <a:rPr lang="el-GR" dirty="0" err="1"/>
              <a:t>σημειο</a:t>
            </a:r>
            <a:r>
              <a:rPr lang="el-GR" dirty="0"/>
              <a:t> και θα </a:t>
            </a:r>
            <a:r>
              <a:rPr lang="el-GR" dirty="0" err="1"/>
              <a:t>περιμενε</a:t>
            </a:r>
            <a:r>
              <a:rPr lang="el-GR" dirty="0"/>
              <a:t> να </a:t>
            </a:r>
            <a:r>
              <a:rPr lang="el-GR" dirty="0" err="1"/>
              <a:t>καταγραψει</a:t>
            </a:r>
            <a:r>
              <a:rPr lang="el-GR" dirty="0"/>
              <a:t> </a:t>
            </a:r>
            <a:r>
              <a:rPr lang="el-GR" dirty="0" err="1"/>
              <a:t>ωρα</a:t>
            </a:r>
            <a:r>
              <a:rPr lang="el-GR" dirty="0"/>
              <a:t>, </a:t>
            </a:r>
            <a:r>
              <a:rPr lang="el-GR" dirty="0" err="1"/>
              <a:t>εμφανισεις</a:t>
            </a:r>
            <a:r>
              <a:rPr lang="el-GR" dirty="0"/>
              <a:t>, αριθμό </a:t>
            </a:r>
            <a:r>
              <a:rPr lang="el-GR" dirty="0" err="1"/>
              <a:t>ατώμων</a:t>
            </a:r>
            <a:r>
              <a:rPr lang="el-GR" dirty="0"/>
              <a:t>, πιθανόν μπορεί να συνέλεγε κάποια </a:t>
            </a:r>
            <a:r>
              <a:rPr lang="el-GR" dirty="0" err="1"/>
              <a:t>περιτόματα</a:t>
            </a:r>
            <a:r>
              <a:rPr lang="el-GR" dirty="0"/>
              <a:t> κλπ. </a:t>
            </a:r>
          </a:p>
          <a:p>
            <a:endParaRPr lang="el-GR" dirty="0"/>
          </a:p>
          <a:p>
            <a:r>
              <a:rPr lang="el-GR" dirty="0"/>
              <a:t>Σήμερα, με </a:t>
            </a:r>
            <a:r>
              <a:rPr lang="en-US" dirty="0"/>
              <a:t>GPS </a:t>
            </a:r>
            <a:r>
              <a:rPr lang="el-GR" dirty="0" err="1"/>
              <a:t>μπορο</a:t>
            </a:r>
            <a:r>
              <a:rPr lang="en-US" dirty="0" err="1"/>
              <a:t>ύ</a:t>
            </a:r>
            <a:r>
              <a:rPr lang="el-GR" dirty="0"/>
              <a:t>με να παρακολουθούμε την συμπεριφορά ατόμων στη φύση 24/7 και πιθανών 365 μέρες.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13</a:t>
            </a:fld>
            <a:endParaRPr lang="en-ES"/>
          </a:p>
        </p:txBody>
      </p:sp>
    </p:spTree>
    <p:extLst>
      <p:ext uri="{BB962C8B-B14F-4D97-AF65-F5344CB8AC3E}">
        <p14:creationId xmlns:p14="http://schemas.microsoft.com/office/powerpoint/2010/main" val="257417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14</a:t>
            </a:fld>
            <a:endParaRPr lang="en-ES"/>
          </a:p>
        </p:txBody>
      </p:sp>
    </p:spTree>
    <p:extLst>
      <p:ext uri="{BB962C8B-B14F-4D97-AF65-F5344CB8AC3E}">
        <p14:creationId xmlns:p14="http://schemas.microsoft.com/office/powerpoint/2010/main" val="100845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a:t>Remember the differences I mentioned in the file systesms between different operating systems?</a:t>
            </a:r>
          </a:p>
        </p:txBody>
      </p:sp>
      <p:sp>
        <p:nvSpPr>
          <p:cNvPr id="4" name="Slide Number Placeholder 3"/>
          <p:cNvSpPr>
            <a:spLocks noGrp="1"/>
          </p:cNvSpPr>
          <p:nvPr>
            <p:ph type="sldNum" sz="quarter" idx="5"/>
          </p:nvPr>
        </p:nvSpPr>
        <p:spPr/>
        <p:txBody>
          <a:bodyPr/>
          <a:lstStyle/>
          <a:p>
            <a:fld id="{33C02FF4-A1DB-2A4A-BD37-424D9F718E25}" type="slidenum">
              <a:rPr lang="en-ES" smtClean="0"/>
              <a:t>22</a:t>
            </a:fld>
            <a:endParaRPr lang="en-ES"/>
          </a:p>
        </p:txBody>
      </p:sp>
    </p:spTree>
    <p:extLst>
      <p:ext uri="{BB962C8B-B14F-4D97-AF65-F5344CB8AC3E}">
        <p14:creationId xmlns:p14="http://schemas.microsoft.com/office/powerpoint/2010/main" val="2522695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25</a:t>
            </a:fld>
            <a:endParaRPr lang="en-ES"/>
          </a:p>
        </p:txBody>
      </p:sp>
    </p:spTree>
    <p:extLst>
      <p:ext uri="{BB962C8B-B14F-4D97-AF65-F5344CB8AC3E}">
        <p14:creationId xmlns:p14="http://schemas.microsoft.com/office/powerpoint/2010/main" val="337263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2118735-DEE8-FB4C-A935-43697D4E3FE9}"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77246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8D5523C-CC8D-8A4A-80C7-7C46328A364C}"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182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A38D048-51CD-1946-A141-C0F9A4B96380}"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3806141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EA8E-0552-679C-B04B-39E2763AC1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5DA59C82-E6B7-5AC4-3226-5ACCDC6FD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C48AA5FD-45C0-B3C2-C5AD-EF387E7F451D}"/>
              </a:ext>
            </a:extLst>
          </p:cNvPr>
          <p:cNvSpPr>
            <a:spLocks noGrp="1"/>
          </p:cNvSpPr>
          <p:nvPr>
            <p:ph type="dt" sz="half" idx="10"/>
          </p:nvPr>
        </p:nvSpPr>
        <p:spPr/>
        <p:txBody>
          <a:bodyPr/>
          <a:lstStyle/>
          <a:p>
            <a:fld id="{2BFE82CA-CC52-C34B-B38D-8529E1E12EF1}" type="datetime1">
              <a:rPr lang="es-ES_tradnl" smtClean="0"/>
              <a:t>26/10/23</a:t>
            </a:fld>
            <a:endParaRPr lang="en-ES"/>
          </a:p>
        </p:txBody>
      </p:sp>
      <p:sp>
        <p:nvSpPr>
          <p:cNvPr id="5" name="Footer Placeholder 4">
            <a:extLst>
              <a:ext uri="{FF2B5EF4-FFF2-40B4-BE49-F238E27FC236}">
                <a16:creationId xmlns:a16="http://schemas.microsoft.com/office/drawing/2014/main" id="{134AF0A6-9962-A399-2ABD-D12539EE6F2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52C9E99-F1C4-A2C8-45B4-4F49DE08959C}"/>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1916670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CB05-F448-8A0E-8DCE-AAD050297292}"/>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8E17AE86-875A-EE45-25EF-10E058EF16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0118FCA3-A90E-2CB9-9583-BA1D5EA440E3}"/>
              </a:ext>
            </a:extLst>
          </p:cNvPr>
          <p:cNvSpPr>
            <a:spLocks noGrp="1"/>
          </p:cNvSpPr>
          <p:nvPr>
            <p:ph type="dt" sz="half" idx="10"/>
          </p:nvPr>
        </p:nvSpPr>
        <p:spPr/>
        <p:txBody>
          <a:bodyPr/>
          <a:lstStyle/>
          <a:p>
            <a:fld id="{7DDA97A6-44F3-D542-9709-A5C96CF0E80F}" type="datetime1">
              <a:rPr lang="es-ES_tradnl" smtClean="0"/>
              <a:t>26/10/23</a:t>
            </a:fld>
            <a:endParaRPr lang="en-ES"/>
          </a:p>
        </p:txBody>
      </p:sp>
      <p:sp>
        <p:nvSpPr>
          <p:cNvPr id="5" name="Footer Placeholder 4">
            <a:extLst>
              <a:ext uri="{FF2B5EF4-FFF2-40B4-BE49-F238E27FC236}">
                <a16:creationId xmlns:a16="http://schemas.microsoft.com/office/drawing/2014/main" id="{76A6BEB0-A310-58F7-4D5F-8E06294C8FF7}"/>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EEA7FFD-8237-A6D6-2B2A-2FB4F4B020EA}"/>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648466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6D90-D7DB-955A-1B09-4A3238607D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DF88F5AF-C721-05F2-0FB9-1BB897F68C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AA37587-F8A3-FD79-5BCB-815CB725D0E9}"/>
              </a:ext>
            </a:extLst>
          </p:cNvPr>
          <p:cNvSpPr>
            <a:spLocks noGrp="1"/>
          </p:cNvSpPr>
          <p:nvPr>
            <p:ph type="dt" sz="half" idx="10"/>
          </p:nvPr>
        </p:nvSpPr>
        <p:spPr/>
        <p:txBody>
          <a:bodyPr/>
          <a:lstStyle/>
          <a:p>
            <a:fld id="{C714B250-59C1-5442-8DB5-CCFA3EB63E5C}" type="datetime1">
              <a:rPr lang="es-ES_tradnl" smtClean="0"/>
              <a:t>26/10/23</a:t>
            </a:fld>
            <a:endParaRPr lang="en-ES"/>
          </a:p>
        </p:txBody>
      </p:sp>
      <p:sp>
        <p:nvSpPr>
          <p:cNvPr id="5" name="Footer Placeholder 4">
            <a:extLst>
              <a:ext uri="{FF2B5EF4-FFF2-40B4-BE49-F238E27FC236}">
                <a16:creationId xmlns:a16="http://schemas.microsoft.com/office/drawing/2014/main" id="{6471C6DF-A51B-959B-8BA6-8EC79ED28839}"/>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0CCCF03C-DD9A-A802-039B-6BD020C3821A}"/>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940953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7047-8033-459A-2A10-F3179F509CAE}"/>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E94C6C9F-C955-8EBF-9D9B-DCE7BF60262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5A03F3CA-8FF6-0BB1-1809-130B6A31165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633EA458-0161-5F69-C60C-F4DED524A3F7}"/>
              </a:ext>
            </a:extLst>
          </p:cNvPr>
          <p:cNvSpPr>
            <a:spLocks noGrp="1"/>
          </p:cNvSpPr>
          <p:nvPr>
            <p:ph type="dt" sz="half" idx="10"/>
          </p:nvPr>
        </p:nvSpPr>
        <p:spPr/>
        <p:txBody>
          <a:bodyPr/>
          <a:lstStyle/>
          <a:p>
            <a:fld id="{58070EE2-832B-7744-8D95-D00C117EAE51}" type="datetime1">
              <a:rPr lang="es-ES_tradnl" smtClean="0"/>
              <a:t>26/10/23</a:t>
            </a:fld>
            <a:endParaRPr lang="en-ES"/>
          </a:p>
        </p:txBody>
      </p:sp>
      <p:sp>
        <p:nvSpPr>
          <p:cNvPr id="6" name="Footer Placeholder 5">
            <a:extLst>
              <a:ext uri="{FF2B5EF4-FFF2-40B4-BE49-F238E27FC236}">
                <a16:creationId xmlns:a16="http://schemas.microsoft.com/office/drawing/2014/main" id="{FF437535-D574-4A2C-9FCD-458A3164992B}"/>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3F8FCA9C-A623-5B9A-5F15-B2FB803F7DDB}"/>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1598184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E565-DF74-2AFA-78B8-04AF3E60D4F8}"/>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64E33D40-202F-ECFD-1ECF-B3F6F3610D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BEBB0AE-7374-B732-5C57-37F38FE089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6B07678E-13E6-6083-8A6E-44A8F88CF8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403543-3834-D2B8-364D-FB5FDEE6783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80FF69E4-A588-BB0A-FFFB-71AA3EEB5698}"/>
              </a:ext>
            </a:extLst>
          </p:cNvPr>
          <p:cNvSpPr>
            <a:spLocks noGrp="1"/>
          </p:cNvSpPr>
          <p:nvPr>
            <p:ph type="dt" sz="half" idx="10"/>
          </p:nvPr>
        </p:nvSpPr>
        <p:spPr/>
        <p:txBody>
          <a:bodyPr/>
          <a:lstStyle/>
          <a:p>
            <a:fld id="{6F982F7B-39B9-CB49-A5ED-7A0194645BBD}" type="datetime1">
              <a:rPr lang="es-ES_tradnl" smtClean="0"/>
              <a:t>26/10/23</a:t>
            </a:fld>
            <a:endParaRPr lang="en-ES"/>
          </a:p>
        </p:txBody>
      </p:sp>
      <p:sp>
        <p:nvSpPr>
          <p:cNvPr id="8" name="Footer Placeholder 7">
            <a:extLst>
              <a:ext uri="{FF2B5EF4-FFF2-40B4-BE49-F238E27FC236}">
                <a16:creationId xmlns:a16="http://schemas.microsoft.com/office/drawing/2014/main" id="{13FE3241-9394-A4E9-5181-2DE624F92D18}"/>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444D8B25-565C-2DD6-4E73-E9536D7CCE1F}"/>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663149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B63C-069B-91BE-B3E3-DCDC84D879C5}"/>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CDA7039B-992A-9AD6-2E20-1CAF9FDCB889}"/>
              </a:ext>
            </a:extLst>
          </p:cNvPr>
          <p:cNvSpPr>
            <a:spLocks noGrp="1"/>
          </p:cNvSpPr>
          <p:nvPr>
            <p:ph type="dt" sz="half" idx="10"/>
          </p:nvPr>
        </p:nvSpPr>
        <p:spPr/>
        <p:txBody>
          <a:bodyPr/>
          <a:lstStyle/>
          <a:p>
            <a:fld id="{9C744516-33C4-3743-802C-96999D809001}" type="datetime1">
              <a:rPr lang="es-ES_tradnl" smtClean="0"/>
              <a:t>26/10/23</a:t>
            </a:fld>
            <a:endParaRPr lang="en-ES"/>
          </a:p>
        </p:txBody>
      </p:sp>
      <p:sp>
        <p:nvSpPr>
          <p:cNvPr id="4" name="Footer Placeholder 3">
            <a:extLst>
              <a:ext uri="{FF2B5EF4-FFF2-40B4-BE49-F238E27FC236}">
                <a16:creationId xmlns:a16="http://schemas.microsoft.com/office/drawing/2014/main" id="{664A250A-1579-C73E-EF9A-BC6A45D9266B}"/>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6866A304-FD67-3900-680A-223C33BE3641}"/>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932890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5A3AE-563B-B33E-BC65-441B0D357DF3}"/>
              </a:ext>
            </a:extLst>
          </p:cNvPr>
          <p:cNvSpPr>
            <a:spLocks noGrp="1"/>
          </p:cNvSpPr>
          <p:nvPr>
            <p:ph type="dt" sz="half" idx="10"/>
          </p:nvPr>
        </p:nvSpPr>
        <p:spPr/>
        <p:txBody>
          <a:bodyPr/>
          <a:lstStyle/>
          <a:p>
            <a:fld id="{1D31252E-89D1-5F48-B536-0BE582E2C64F}" type="datetime1">
              <a:rPr lang="es-ES_tradnl" smtClean="0"/>
              <a:t>26/10/23</a:t>
            </a:fld>
            <a:endParaRPr lang="en-ES"/>
          </a:p>
        </p:txBody>
      </p:sp>
      <p:sp>
        <p:nvSpPr>
          <p:cNvPr id="3" name="Footer Placeholder 2">
            <a:extLst>
              <a:ext uri="{FF2B5EF4-FFF2-40B4-BE49-F238E27FC236}">
                <a16:creationId xmlns:a16="http://schemas.microsoft.com/office/drawing/2014/main" id="{0B7F7D0F-B833-B021-1955-859C9739AB64}"/>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4984EB04-5960-631A-C2BE-474C9972170B}"/>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30409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14E7-B4B7-0FD8-9187-9E14135440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D9B6FD1D-3C51-E6EC-C1D1-0362481CE1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0C32D02F-D4B4-216F-4279-96B804433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4D9093-CF4D-448E-3007-E162AD2AFC00}"/>
              </a:ext>
            </a:extLst>
          </p:cNvPr>
          <p:cNvSpPr>
            <a:spLocks noGrp="1"/>
          </p:cNvSpPr>
          <p:nvPr>
            <p:ph type="dt" sz="half" idx="10"/>
          </p:nvPr>
        </p:nvSpPr>
        <p:spPr/>
        <p:txBody>
          <a:bodyPr/>
          <a:lstStyle/>
          <a:p>
            <a:fld id="{F8896B2F-C597-3040-A011-2816879753F8}" type="datetime1">
              <a:rPr lang="es-ES_tradnl" smtClean="0"/>
              <a:t>26/10/23</a:t>
            </a:fld>
            <a:endParaRPr lang="en-ES"/>
          </a:p>
        </p:txBody>
      </p:sp>
      <p:sp>
        <p:nvSpPr>
          <p:cNvPr id="6" name="Footer Placeholder 5">
            <a:extLst>
              <a:ext uri="{FF2B5EF4-FFF2-40B4-BE49-F238E27FC236}">
                <a16:creationId xmlns:a16="http://schemas.microsoft.com/office/drawing/2014/main" id="{22C8B010-B1C1-ACD7-0241-6E4F025DFF3B}"/>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BFAB03C8-FA9A-100D-347A-3D849A02BC14}"/>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03252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2D545A-F0DC-7C47-A6EB-F66F8583C8CA}"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1605048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171F-FC90-DE90-5D97-E917B9AFF2F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49539841-70FE-C723-BBEA-770DEC98A7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36B7AECB-826D-C0C7-63CB-F3A0CDD42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94D879-4651-8DFB-D674-0A3601FF3ECA}"/>
              </a:ext>
            </a:extLst>
          </p:cNvPr>
          <p:cNvSpPr>
            <a:spLocks noGrp="1"/>
          </p:cNvSpPr>
          <p:nvPr>
            <p:ph type="dt" sz="half" idx="10"/>
          </p:nvPr>
        </p:nvSpPr>
        <p:spPr/>
        <p:txBody>
          <a:bodyPr/>
          <a:lstStyle/>
          <a:p>
            <a:fld id="{ED157374-21DB-2141-A815-76AB7687B9D3}" type="datetime1">
              <a:rPr lang="es-ES_tradnl" smtClean="0"/>
              <a:t>26/10/23</a:t>
            </a:fld>
            <a:endParaRPr lang="en-ES"/>
          </a:p>
        </p:txBody>
      </p:sp>
      <p:sp>
        <p:nvSpPr>
          <p:cNvPr id="6" name="Footer Placeholder 5">
            <a:extLst>
              <a:ext uri="{FF2B5EF4-FFF2-40B4-BE49-F238E27FC236}">
                <a16:creationId xmlns:a16="http://schemas.microsoft.com/office/drawing/2014/main" id="{F213F4EE-1A34-7E91-4544-5F73B918F0B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E169C7A0-28F4-7AD6-9164-D887A7C4BBDD}"/>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4005359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0C8-8D73-DFD1-AB71-61C596CB68FD}"/>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53E2FDF-5086-60CD-BA01-761836D040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3536F241-15FF-D3E5-D16A-0C4D4BB8B2D8}"/>
              </a:ext>
            </a:extLst>
          </p:cNvPr>
          <p:cNvSpPr>
            <a:spLocks noGrp="1"/>
          </p:cNvSpPr>
          <p:nvPr>
            <p:ph type="dt" sz="half" idx="10"/>
          </p:nvPr>
        </p:nvSpPr>
        <p:spPr/>
        <p:txBody>
          <a:bodyPr/>
          <a:lstStyle/>
          <a:p>
            <a:fld id="{5F0C7070-7C65-CF4B-B5AB-FBCBD91756D6}" type="datetime1">
              <a:rPr lang="es-ES_tradnl" smtClean="0"/>
              <a:t>26/10/23</a:t>
            </a:fld>
            <a:endParaRPr lang="en-ES"/>
          </a:p>
        </p:txBody>
      </p:sp>
      <p:sp>
        <p:nvSpPr>
          <p:cNvPr id="5" name="Footer Placeholder 4">
            <a:extLst>
              <a:ext uri="{FF2B5EF4-FFF2-40B4-BE49-F238E27FC236}">
                <a16:creationId xmlns:a16="http://schemas.microsoft.com/office/drawing/2014/main" id="{CFBA9092-B46D-77B6-E152-DC99E3F8CAE3}"/>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59FF8036-3482-31FC-0510-82A122D75672}"/>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670630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8E70A4-DCE3-937A-270B-69AF50DAE0E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01CD003-F5F5-85E1-538F-B7F817FF0B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6396FC5F-D913-F954-614F-738A6CA6C511}"/>
              </a:ext>
            </a:extLst>
          </p:cNvPr>
          <p:cNvSpPr>
            <a:spLocks noGrp="1"/>
          </p:cNvSpPr>
          <p:nvPr>
            <p:ph type="dt" sz="half" idx="10"/>
          </p:nvPr>
        </p:nvSpPr>
        <p:spPr/>
        <p:txBody>
          <a:bodyPr/>
          <a:lstStyle/>
          <a:p>
            <a:fld id="{88D5F766-3958-3C49-8757-76F472A5FDB6}" type="datetime1">
              <a:rPr lang="es-ES_tradnl" smtClean="0"/>
              <a:t>26/10/23</a:t>
            </a:fld>
            <a:endParaRPr lang="en-ES"/>
          </a:p>
        </p:txBody>
      </p:sp>
      <p:sp>
        <p:nvSpPr>
          <p:cNvPr id="5" name="Footer Placeholder 4">
            <a:extLst>
              <a:ext uri="{FF2B5EF4-FFF2-40B4-BE49-F238E27FC236}">
                <a16:creationId xmlns:a16="http://schemas.microsoft.com/office/drawing/2014/main" id="{17ACDE09-F8C6-E5AB-983B-3E6AF2A15B96}"/>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EEB2930-A7B3-81D5-CB01-ECE0F014F284}"/>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178951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0018C88-ECF5-7048-AD10-DCAA6BE37F8D}"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3876864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8D9A842-2F77-914C-8714-A914A8A83661}" type="datetime1">
              <a:rPr lang="es-ES_tradnl" smtClean="0"/>
              <a:t>26/10/23</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4030367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8A588FF-3AE8-C948-B741-E1B26DFB4C5E}" type="datetime1">
              <a:rPr lang="es-ES_tradnl" smtClean="0"/>
              <a:t>26/10/23</a:t>
            </a:fld>
            <a:endParaRPr lang="en-ES"/>
          </a:p>
        </p:txBody>
      </p:sp>
      <p:sp>
        <p:nvSpPr>
          <p:cNvPr id="8" name="Footer Placeholder 7"/>
          <p:cNvSpPr>
            <a:spLocks noGrp="1"/>
          </p:cNvSpPr>
          <p:nvPr>
            <p:ph type="ftr" sz="quarter" idx="11"/>
          </p:nvPr>
        </p:nvSpPr>
        <p:spPr/>
        <p:txBody>
          <a:bodyPr/>
          <a:lstStyle/>
          <a:p>
            <a:endParaRPr lang="en-ES"/>
          </a:p>
        </p:txBody>
      </p:sp>
      <p:sp>
        <p:nvSpPr>
          <p:cNvPr id="9" name="Slide Number Placeholder 8"/>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28403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5603661-2A37-E74D-9DCE-809395722A9D}" type="datetime1">
              <a:rPr lang="es-ES_tradnl" smtClean="0"/>
              <a:t>26/10/23</a:t>
            </a:fld>
            <a:endParaRPr lang="en-ES"/>
          </a:p>
        </p:txBody>
      </p:sp>
      <p:sp>
        <p:nvSpPr>
          <p:cNvPr id="4" name="Footer Placeholder 3"/>
          <p:cNvSpPr>
            <a:spLocks noGrp="1"/>
          </p:cNvSpPr>
          <p:nvPr>
            <p:ph type="ftr" sz="quarter" idx="11"/>
          </p:nvPr>
        </p:nvSpPr>
        <p:spPr/>
        <p:txBody>
          <a:bodyPr/>
          <a:lstStyle/>
          <a:p>
            <a:endParaRPr lang="en-ES"/>
          </a:p>
        </p:txBody>
      </p:sp>
      <p:sp>
        <p:nvSpPr>
          <p:cNvPr id="5" name="Slide Number Placeholder 4"/>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397769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C1985-4AEA-7743-BC4F-BD1210C5A7BD}" type="datetime1">
              <a:rPr lang="es-ES_tradnl" smtClean="0"/>
              <a:t>26/10/23</a:t>
            </a:fld>
            <a:endParaRPr lang="en-ES"/>
          </a:p>
        </p:txBody>
      </p:sp>
      <p:sp>
        <p:nvSpPr>
          <p:cNvPr id="3" name="Footer Placeholder 2"/>
          <p:cNvSpPr>
            <a:spLocks noGrp="1"/>
          </p:cNvSpPr>
          <p:nvPr>
            <p:ph type="ftr" sz="quarter" idx="11"/>
          </p:nvPr>
        </p:nvSpPr>
        <p:spPr/>
        <p:txBody>
          <a:bodyPr/>
          <a:lstStyle/>
          <a:p>
            <a:endParaRPr lang="en-ES"/>
          </a:p>
        </p:txBody>
      </p:sp>
      <p:sp>
        <p:nvSpPr>
          <p:cNvPr id="4" name="Slide Number Placeholder 3"/>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191824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4FBBFBA-F3EF-A441-9205-6471A282A4E6}" type="datetime1">
              <a:rPr lang="es-ES_tradnl" smtClean="0"/>
              <a:t>26/10/23</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1444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5C6DC4E-1917-4A48-A742-097411415990}" type="datetime1">
              <a:rPr lang="es-ES_tradnl" smtClean="0"/>
              <a:t>26/10/23</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0840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EE51E9-4060-B645-AD86-5A471DBA9AB7}" type="datetime1">
              <a:rPr lang="es-ES_tradnl" smtClean="0"/>
              <a:t>26/10/23</a:t>
            </a:fld>
            <a:endParaRPr lang="en-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576F0B-C333-A742-B691-FD0B8D41BFAE}" type="slidenum">
              <a:rPr lang="en-ES" smtClean="0"/>
              <a:t>‹#›</a:t>
            </a:fld>
            <a:endParaRPr lang="en-ES"/>
          </a:p>
        </p:txBody>
      </p:sp>
    </p:spTree>
    <p:extLst>
      <p:ext uri="{BB962C8B-B14F-4D97-AF65-F5344CB8AC3E}">
        <p14:creationId xmlns:p14="http://schemas.microsoft.com/office/powerpoint/2010/main" val="2670772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E9EE1-6A9F-A072-0352-33856EBC6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4E63921F-6DB9-3855-D92E-2FF1A80E52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1EF1AE41-2E4A-14FA-0D3C-3C0A7ACDF4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E68974-FD6B-764A-96EE-49E3BD2612E3}" type="datetime1">
              <a:rPr lang="es-ES_tradnl" smtClean="0"/>
              <a:t>26/10/23</a:t>
            </a:fld>
            <a:endParaRPr lang="en-ES"/>
          </a:p>
        </p:txBody>
      </p:sp>
      <p:sp>
        <p:nvSpPr>
          <p:cNvPr id="5" name="Footer Placeholder 4">
            <a:extLst>
              <a:ext uri="{FF2B5EF4-FFF2-40B4-BE49-F238E27FC236}">
                <a16:creationId xmlns:a16="http://schemas.microsoft.com/office/drawing/2014/main" id="{0E87C6DB-096A-C38E-E8A9-8016905132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5E336D67-D830-C1E9-5FB9-4D6987552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87473-506B-FA4E-97BB-CA312FD6E93F}" type="slidenum">
              <a:rPr lang="en-ES" smtClean="0"/>
              <a:t>‹#›</a:t>
            </a:fld>
            <a:endParaRPr lang="en-ES"/>
          </a:p>
        </p:txBody>
      </p:sp>
    </p:spTree>
    <p:extLst>
      <p:ext uri="{BB962C8B-B14F-4D97-AF65-F5344CB8AC3E}">
        <p14:creationId xmlns:p14="http://schemas.microsoft.com/office/powerpoint/2010/main" val="1440924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artinctc.github.io/blog/rstudio-projects-and-working-directories-a-beginner%27s-gui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oi.org/10.1093/biosci/biy068" TargetMode="Externa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0.png"/><Relationship Id="rId18" Type="http://schemas.openxmlformats.org/officeDocument/2006/relationships/customXml" Target="../ink/ink8.xml"/><Relationship Id="rId26" Type="http://schemas.openxmlformats.org/officeDocument/2006/relationships/hyperlink" Target="https://www.science.org/doi/10.1126/science.aaa2478" TargetMode="External"/><Relationship Id="rId3" Type="http://schemas.openxmlformats.org/officeDocument/2006/relationships/image" Target="../media/image25.png"/><Relationship Id="rId21" Type="http://schemas.openxmlformats.org/officeDocument/2006/relationships/image" Target="../media/image34.png"/><Relationship Id="rId7" Type="http://schemas.openxmlformats.org/officeDocument/2006/relationships/image" Target="../media/image27.png"/><Relationship Id="rId12" Type="http://schemas.openxmlformats.org/officeDocument/2006/relationships/customXml" Target="../ink/ink5.xml"/><Relationship Id="rId17" Type="http://schemas.openxmlformats.org/officeDocument/2006/relationships/image" Target="../media/image32.png"/><Relationship Id="rId25"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9.png"/><Relationship Id="rId24" Type="http://schemas.openxmlformats.org/officeDocument/2006/relationships/customXml" Target="../ink/ink11.xml"/><Relationship Id="rId5" Type="http://schemas.openxmlformats.org/officeDocument/2006/relationships/image" Target="../media/image260.png"/><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customXml" Target="../ink/ink4.xml"/><Relationship Id="rId19" Type="http://schemas.openxmlformats.org/officeDocument/2006/relationships/image" Target="../media/image33.png"/><Relationship Id="rId4" Type="http://schemas.openxmlformats.org/officeDocument/2006/relationships/customXml" Target="../ink/ink1.xml"/><Relationship Id="rId9" Type="http://schemas.openxmlformats.org/officeDocument/2006/relationships/image" Target="../media/image28.png"/><Relationship Id="rId14" Type="http://schemas.openxmlformats.org/officeDocument/2006/relationships/customXml" Target="../ink/ink6.xml"/><Relationship Id="rId22" Type="http://schemas.openxmlformats.org/officeDocument/2006/relationships/customXml" Target="../ink/ink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corepsci.github.io/reproducible-science/index.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martinctc.github.io/blog/rstudio-projects-and-working-directories-a-beginner%27s-gui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artinctc.github.io/blog/rstudio-projects-and-working-directories-a-beginner%27s-gui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FellowsFreiesWissen/computational_notebooks"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FellowsFreiesWissen/computational_notebooks"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ontotext.com/knowledgehub/fundamentals/metadata-fundamenta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www.scriberia.co.uk/" TargetMode="External"/><Relationship Id="rId4" Type="http://schemas.openxmlformats.org/officeDocument/2006/relationships/image" Target="../media/image65.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gi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doi.org/10.1038/538127a" TargetMode="External"/><Relationship Id="rId5" Type="http://schemas.openxmlformats.org/officeDocument/2006/relationships/hyperlink" Target="https://www.webofscience.com/wos/woscc/analyze-results/5160cd5e-317f-4a86-8c72-e850f3e63021-5026f591" TargetMode="Externa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doi.org/10.1038/538127a" TargetMode="External"/><Relationship Id="rId5" Type="http://schemas.openxmlformats.org/officeDocument/2006/relationships/image" Target="../media/image109.png"/><Relationship Id="rId4" Type="http://schemas.openxmlformats.org/officeDocument/2006/relationships/image" Target="../media/image108.jpe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jpeg"/><Relationship Id="rId12"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113.jpeg"/><Relationship Id="rId11" Type="http://schemas.openxmlformats.org/officeDocument/2006/relationships/image" Target="../media/image118.png"/><Relationship Id="rId5" Type="http://schemas.openxmlformats.org/officeDocument/2006/relationships/image" Target="../media/image112.jpeg"/><Relationship Id="rId10" Type="http://schemas.openxmlformats.org/officeDocument/2006/relationships/image" Target="../media/image117.png"/><Relationship Id="rId4" Type="http://schemas.openxmlformats.org/officeDocument/2006/relationships/image" Target="../media/image111.jpeg"/><Relationship Id="rId9" Type="http://schemas.openxmlformats.org/officeDocument/2006/relationships/image" Target="../media/image116.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process of development&#10;&#10;Description automatically generated">
            <a:extLst>
              <a:ext uri="{FF2B5EF4-FFF2-40B4-BE49-F238E27FC236}">
                <a16:creationId xmlns:a16="http://schemas.microsoft.com/office/drawing/2014/main" id="{6ECEE343-C48B-641B-CE24-9151C1CF0CFD}"/>
              </a:ext>
            </a:extLst>
          </p:cNvPr>
          <p:cNvPicPr>
            <a:picLocks noChangeAspect="1"/>
          </p:cNvPicPr>
          <p:nvPr/>
        </p:nvPicPr>
        <p:blipFill>
          <a:blip r:embed="rId3"/>
          <a:stretch>
            <a:fillRect/>
          </a:stretch>
        </p:blipFill>
        <p:spPr>
          <a:xfrm>
            <a:off x="5859076" y="1356692"/>
            <a:ext cx="6154020" cy="4621693"/>
          </a:xfrm>
          <a:prstGeom prst="rect">
            <a:avLst/>
          </a:prstGeom>
        </p:spPr>
      </p:pic>
      <p:sp>
        <p:nvSpPr>
          <p:cNvPr id="4" name="TextBox 3">
            <a:extLst>
              <a:ext uri="{FF2B5EF4-FFF2-40B4-BE49-F238E27FC236}">
                <a16:creationId xmlns:a16="http://schemas.microsoft.com/office/drawing/2014/main" id="{844D5B49-89FA-604C-9A67-4C4670580E31}"/>
              </a:ext>
            </a:extLst>
          </p:cNvPr>
          <p:cNvSpPr txBox="1"/>
          <p:nvPr/>
        </p:nvSpPr>
        <p:spPr>
          <a:xfrm>
            <a:off x="108081" y="518712"/>
            <a:ext cx="8191093" cy="2208297"/>
          </a:xfrm>
          <a:prstGeom prst="rect">
            <a:avLst/>
          </a:prstGeom>
          <a:noFill/>
        </p:spPr>
        <p:txBody>
          <a:bodyPr wrap="square" rtlCol="0">
            <a:spAutoFit/>
          </a:bodyPr>
          <a:lstStyle/>
          <a:p>
            <a:pPr rtl="0">
              <a:spcBef>
                <a:spcPts val="0"/>
              </a:spcBef>
              <a:spcAft>
                <a:spcPts val="300"/>
              </a:spcAft>
            </a:pPr>
            <a:r>
              <a:rPr lang="el-GR" sz="3200" b="1" i="0" u="none" strike="noStrike" dirty="0">
                <a:solidFill>
                  <a:srgbClr val="000000"/>
                </a:solidFill>
                <a:effectLst/>
                <a:latin typeface="+mj-lt"/>
                <a:cs typeface="Baloo Da 2" panose="03080502040302020200" pitchFamily="66" charset="77"/>
              </a:rPr>
              <a:t>Αρχιτεκτονική πληροφοριών και δεδομένων </a:t>
            </a:r>
          </a:p>
          <a:p>
            <a:pPr rtl="0">
              <a:spcBef>
                <a:spcPts val="0"/>
              </a:spcBef>
              <a:spcAft>
                <a:spcPts val="300"/>
              </a:spcAft>
            </a:pPr>
            <a:r>
              <a:rPr lang="el-GR" sz="3200" b="1" i="0" u="none" strike="noStrike" dirty="0">
                <a:solidFill>
                  <a:srgbClr val="000000"/>
                </a:solidFill>
                <a:effectLst/>
                <a:latin typeface="+mj-lt"/>
                <a:cs typeface="Baloo Da 2" panose="03080502040302020200" pitchFamily="66" charset="77"/>
              </a:rPr>
              <a:t>στις περιβαλλοντικές επιστήμες</a:t>
            </a:r>
            <a:r>
              <a:rPr lang="en-US" sz="3200" b="1" i="0" u="none" strike="noStrike" dirty="0">
                <a:solidFill>
                  <a:srgbClr val="000000"/>
                </a:solidFill>
                <a:effectLst/>
                <a:latin typeface="+mj-lt"/>
                <a:cs typeface="Baloo Da 2" panose="03080502040302020200" pitchFamily="66" charset="77"/>
              </a:rPr>
              <a:t>: </a:t>
            </a:r>
          </a:p>
          <a:p>
            <a:pPr rtl="0">
              <a:spcBef>
                <a:spcPts val="0"/>
              </a:spcBef>
              <a:spcAft>
                <a:spcPts val="300"/>
              </a:spcAft>
            </a:pPr>
            <a:r>
              <a:rPr lang="el-GR" sz="2400" b="0" i="0" u="none" strike="noStrike" dirty="0">
                <a:effectLst/>
                <a:latin typeface="+mj-lt"/>
                <a:cs typeface="Baloo Da 2" panose="03080502040302020200" pitchFamily="66" charset="77"/>
              </a:rPr>
              <a:t>Δ</a:t>
            </a:r>
            <a:r>
              <a:rPr lang="el-GR" sz="2400" b="0" i="0" u="none" strike="noStrike" dirty="0">
                <a:solidFill>
                  <a:srgbClr val="000000"/>
                </a:solidFill>
                <a:effectLst/>
                <a:latin typeface="+mj-lt"/>
                <a:cs typeface="Baloo Da 2" panose="03080502040302020200" pitchFamily="66" charset="77"/>
              </a:rPr>
              <a:t>ομή φακέλων, κανόνες σύνταξης </a:t>
            </a:r>
            <a:r>
              <a:rPr lang="el-GR" sz="2400" b="0" i="0" u="none" strike="noStrike" dirty="0" err="1">
                <a:solidFill>
                  <a:srgbClr val="000000"/>
                </a:solidFill>
                <a:effectLst/>
                <a:latin typeface="+mj-lt"/>
                <a:cs typeface="Baloo Da 2" panose="03080502040302020200" pitchFamily="66" charset="77"/>
              </a:rPr>
              <a:t>μετα</a:t>
            </a:r>
            <a:r>
              <a:rPr lang="el-GR" sz="2400" dirty="0" err="1">
                <a:solidFill>
                  <a:srgbClr val="000000"/>
                </a:solidFill>
                <a:latin typeface="+mj-lt"/>
                <a:cs typeface="Baloo Da 2" panose="03080502040302020200" pitchFamily="66" charset="77"/>
              </a:rPr>
              <a:t>δε</a:t>
            </a:r>
            <a:r>
              <a:rPr lang="el-GR" sz="2400" b="0" i="0" u="none" strike="noStrike" dirty="0" err="1">
                <a:solidFill>
                  <a:srgbClr val="000000"/>
                </a:solidFill>
                <a:effectLst/>
                <a:latin typeface="+mj-lt"/>
                <a:cs typeface="Baloo Da 2" panose="03080502040302020200" pitchFamily="66" charset="77"/>
              </a:rPr>
              <a:t>δομένων</a:t>
            </a:r>
            <a:r>
              <a:rPr lang="el-GR" sz="2400" b="0" i="0" u="none" strike="noStrike" dirty="0">
                <a:solidFill>
                  <a:srgbClr val="000000"/>
                </a:solidFill>
                <a:effectLst/>
                <a:latin typeface="+mj-lt"/>
                <a:cs typeface="Baloo Da 2" panose="03080502040302020200" pitchFamily="66" charset="77"/>
              </a:rPr>
              <a:t> και </a:t>
            </a:r>
          </a:p>
          <a:p>
            <a:pPr rtl="0">
              <a:spcBef>
                <a:spcPts val="0"/>
              </a:spcBef>
              <a:spcAft>
                <a:spcPts val="300"/>
              </a:spcAft>
            </a:pPr>
            <a:r>
              <a:rPr lang="el-GR" sz="2400" dirty="0">
                <a:solidFill>
                  <a:srgbClr val="000000"/>
                </a:solidFill>
                <a:latin typeface="+mj-lt"/>
                <a:cs typeface="Baloo Da 2" panose="03080502040302020200" pitchFamily="66" charset="77"/>
              </a:rPr>
              <a:t>δ</a:t>
            </a:r>
            <a:r>
              <a:rPr lang="el-GR" sz="2400" b="0" i="0" u="none" strike="noStrike" dirty="0">
                <a:solidFill>
                  <a:srgbClr val="000000"/>
                </a:solidFill>
                <a:effectLst/>
                <a:latin typeface="+mj-lt"/>
                <a:cs typeface="Baloo Da 2" panose="03080502040302020200" pitchFamily="66" charset="77"/>
              </a:rPr>
              <a:t>ιαχείριση </a:t>
            </a:r>
            <a:r>
              <a:rPr lang="en-GB" sz="2400" b="0" i="0" u="none" strike="noStrike" dirty="0">
                <a:solidFill>
                  <a:srgbClr val="000000"/>
                </a:solidFill>
                <a:effectLst/>
                <a:latin typeface="+mj-lt"/>
                <a:cs typeface="Baloo Da 2" panose="03080502040302020200" pitchFamily="66" charset="77"/>
              </a:rPr>
              <a:t>project </a:t>
            </a:r>
            <a:r>
              <a:rPr lang="el-GR" sz="2400" b="0" i="0" u="none" strike="noStrike" dirty="0">
                <a:solidFill>
                  <a:srgbClr val="000000"/>
                </a:solidFill>
                <a:effectLst/>
                <a:latin typeface="+mj-lt"/>
                <a:cs typeface="Baloo Da 2" panose="03080502040302020200" pitchFamily="66" charset="77"/>
              </a:rPr>
              <a:t>μέσω </a:t>
            </a:r>
            <a:r>
              <a:rPr lang="en-GB" sz="2400" b="0" i="0" u="none" strike="noStrike" dirty="0">
                <a:solidFill>
                  <a:srgbClr val="000000"/>
                </a:solidFill>
                <a:effectLst/>
                <a:latin typeface="+mj-lt"/>
                <a:cs typeface="Baloo Da 2" panose="03080502040302020200" pitchFamily="66" charset="77"/>
              </a:rPr>
              <a:t>GitHub</a:t>
            </a:r>
            <a:r>
              <a:rPr lang="el-GR" sz="2400" b="0" i="0" u="none" strike="noStrike" dirty="0">
                <a:solidFill>
                  <a:srgbClr val="000000"/>
                </a:solidFill>
                <a:effectLst/>
                <a:latin typeface="+mj-lt"/>
                <a:cs typeface="Baloo Da 2" panose="03080502040302020200" pitchFamily="66" charset="77"/>
              </a:rPr>
              <a:t>.</a:t>
            </a:r>
            <a:br>
              <a:rPr lang="el-GR" dirty="0"/>
            </a:br>
            <a:endParaRPr lang="en-ES" dirty="0"/>
          </a:p>
        </p:txBody>
      </p:sp>
      <p:cxnSp>
        <p:nvCxnSpPr>
          <p:cNvPr id="6" name="Straight Connector 5">
            <a:extLst>
              <a:ext uri="{FF2B5EF4-FFF2-40B4-BE49-F238E27FC236}">
                <a16:creationId xmlns:a16="http://schemas.microsoft.com/office/drawing/2014/main" id="{8553DCE2-EB83-9CCA-A0ED-BB511FADE4A5}"/>
              </a:ext>
            </a:extLst>
          </p:cNvPr>
          <p:cNvCxnSpPr>
            <a:cxnSpLocks/>
          </p:cNvCxnSpPr>
          <p:nvPr/>
        </p:nvCxnSpPr>
        <p:spPr>
          <a:xfrm>
            <a:off x="218662" y="2673625"/>
            <a:ext cx="655982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8D137D2-CF1B-3666-21A1-FAD6EC127ECC}"/>
              </a:ext>
            </a:extLst>
          </p:cNvPr>
          <p:cNvCxnSpPr/>
          <p:nvPr/>
        </p:nvCxnSpPr>
        <p:spPr>
          <a:xfrm>
            <a:off x="218662" y="502146"/>
            <a:ext cx="7991061"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FA727CAB-ADD3-9062-9B3F-869AE09C23C5}"/>
              </a:ext>
            </a:extLst>
          </p:cNvPr>
          <p:cNvSpPr/>
          <p:nvPr/>
        </p:nvSpPr>
        <p:spPr>
          <a:xfrm>
            <a:off x="0" y="6231835"/>
            <a:ext cx="12192000" cy="6261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a:p>
        </p:txBody>
      </p:sp>
      <p:sp>
        <p:nvSpPr>
          <p:cNvPr id="12" name="TextBox 11">
            <a:extLst>
              <a:ext uri="{FF2B5EF4-FFF2-40B4-BE49-F238E27FC236}">
                <a16:creationId xmlns:a16="http://schemas.microsoft.com/office/drawing/2014/main" id="{901F66D4-4D23-FABA-FF72-9739E94010C7}"/>
              </a:ext>
            </a:extLst>
          </p:cNvPr>
          <p:cNvSpPr txBox="1"/>
          <p:nvPr/>
        </p:nvSpPr>
        <p:spPr>
          <a:xfrm>
            <a:off x="218662" y="6342823"/>
            <a:ext cx="2346220" cy="369332"/>
          </a:xfrm>
          <a:prstGeom prst="rect">
            <a:avLst/>
          </a:prstGeom>
          <a:noFill/>
        </p:spPr>
        <p:txBody>
          <a:bodyPr wrap="none" rtlCol="0">
            <a:spAutoFit/>
          </a:bodyPr>
          <a:lstStyle/>
          <a:p>
            <a:r>
              <a:rPr lang="en-ES">
                <a:solidFill>
                  <a:schemeClr val="bg1"/>
                </a:solidFill>
              </a:rPr>
              <a:t>Paschalis Chatzopoulos</a:t>
            </a:r>
          </a:p>
        </p:txBody>
      </p:sp>
      <p:pic>
        <p:nvPicPr>
          <p:cNvPr id="1026" name="Picture 2" descr="University of Cadiz [Acceptance Rate + Statistics + Tuition]">
            <a:extLst>
              <a:ext uri="{FF2B5EF4-FFF2-40B4-BE49-F238E27FC236}">
                <a16:creationId xmlns:a16="http://schemas.microsoft.com/office/drawing/2014/main" id="{BD271EF7-A5DB-4EF0-54CD-653D5082C8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956"/>
          <a:stretch/>
        </p:blipFill>
        <p:spPr bwMode="auto">
          <a:xfrm>
            <a:off x="9748918" y="6300797"/>
            <a:ext cx="691215" cy="51871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AF299DF3-3C5C-A2C5-0926-94EFB02A07A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2924" r="32725" b="24946"/>
          <a:stretch/>
        </p:blipFill>
        <p:spPr>
          <a:xfrm>
            <a:off x="10619037" y="6251934"/>
            <a:ext cx="600970" cy="616438"/>
          </a:xfrm>
          <a:prstGeom prst="rect">
            <a:avLst/>
          </a:prstGeom>
        </p:spPr>
      </p:pic>
      <p:pic>
        <p:nvPicPr>
          <p:cNvPr id="1032" name="Picture 8" descr="Επικοινωνία – Τμήμα Περιβάλλοντος – Πανεπιστήμιο Αιγαίου">
            <a:extLst>
              <a:ext uri="{FF2B5EF4-FFF2-40B4-BE49-F238E27FC236}">
                <a16:creationId xmlns:a16="http://schemas.microsoft.com/office/drawing/2014/main" id="{D5367496-D106-77C8-8C92-CCBCBAA218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077" t="9881" r="30425" b="31635"/>
          <a:stretch/>
        </p:blipFill>
        <p:spPr bwMode="auto">
          <a:xfrm>
            <a:off x="11412126" y="6268133"/>
            <a:ext cx="600970" cy="58404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BA8F9DC-D4E7-2D76-70E1-C12515994BE1}"/>
              </a:ext>
            </a:extLst>
          </p:cNvPr>
          <p:cNvSpPr>
            <a:spLocks noGrp="1"/>
          </p:cNvSpPr>
          <p:nvPr>
            <p:ph type="sldNum" sz="quarter" idx="12"/>
          </p:nvPr>
        </p:nvSpPr>
        <p:spPr/>
        <p:txBody>
          <a:bodyPr/>
          <a:lstStyle/>
          <a:p>
            <a:fld id="{88576F0B-C333-A742-B691-FD0B8D41BFAE}" type="slidenum">
              <a:rPr lang="en-ES" smtClean="0"/>
              <a:t>1</a:t>
            </a:fld>
            <a:endParaRPr lang="en-ES"/>
          </a:p>
        </p:txBody>
      </p:sp>
    </p:spTree>
    <p:extLst>
      <p:ext uri="{BB962C8B-B14F-4D97-AF65-F5344CB8AC3E}">
        <p14:creationId xmlns:p14="http://schemas.microsoft.com/office/powerpoint/2010/main" val="3089389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DA5A29-6EDD-EB5F-DC6E-14CC0624A865}"/>
              </a:ext>
            </a:extLst>
          </p:cNvPr>
          <p:cNvSpPr txBox="1"/>
          <p:nvPr/>
        </p:nvSpPr>
        <p:spPr>
          <a:xfrm>
            <a:off x="383059" y="321276"/>
            <a:ext cx="5321585" cy="707886"/>
          </a:xfrm>
          <a:prstGeom prst="rect">
            <a:avLst/>
          </a:prstGeom>
          <a:noFill/>
        </p:spPr>
        <p:txBody>
          <a:bodyPr wrap="none" rtlCol="0">
            <a:spAutoFit/>
          </a:bodyPr>
          <a:lstStyle/>
          <a:p>
            <a:r>
              <a:rPr lang="el-GR" sz="4000" dirty="0"/>
              <a:t>Και ακόμα αναρωτιέμαι</a:t>
            </a:r>
            <a:r>
              <a:rPr lang="en-US" sz="4000" dirty="0"/>
              <a:t>:</a:t>
            </a:r>
            <a:endParaRPr lang="en-ES" sz="4000" dirty="0"/>
          </a:p>
        </p:txBody>
      </p:sp>
      <p:cxnSp>
        <p:nvCxnSpPr>
          <p:cNvPr id="5" name="Straight Connector 4">
            <a:extLst>
              <a:ext uri="{FF2B5EF4-FFF2-40B4-BE49-F238E27FC236}">
                <a16:creationId xmlns:a16="http://schemas.microsoft.com/office/drawing/2014/main" id="{22AA0FDC-0CBC-8575-6594-8AD8EC92C6A7}"/>
              </a:ext>
            </a:extLst>
          </p:cNvPr>
          <p:cNvCxnSpPr>
            <a:cxnSpLocks/>
          </p:cNvCxnSpPr>
          <p:nvPr/>
        </p:nvCxnSpPr>
        <p:spPr>
          <a:xfrm flipV="1">
            <a:off x="454477" y="1029162"/>
            <a:ext cx="5131229" cy="15638"/>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CE0781-81E6-99F3-9AE9-3B831EFDED37}"/>
              </a:ext>
            </a:extLst>
          </p:cNvPr>
          <p:cNvSpPr txBox="1"/>
          <p:nvPr/>
        </p:nvSpPr>
        <p:spPr>
          <a:xfrm>
            <a:off x="612742" y="1545996"/>
            <a:ext cx="6212470" cy="4801314"/>
          </a:xfrm>
          <a:prstGeom prst="rect">
            <a:avLst/>
          </a:prstGeom>
          <a:noFill/>
        </p:spPr>
        <p:txBody>
          <a:bodyPr wrap="none" rtlCol="0">
            <a:spAutoFit/>
          </a:bodyPr>
          <a:lstStyle/>
          <a:p>
            <a:r>
              <a:rPr lang="el-GR" dirty="0"/>
              <a:t>Έχουμε διδαχθεί:</a:t>
            </a:r>
          </a:p>
          <a:p>
            <a:endParaRPr lang="el-GR" dirty="0">
              <a:latin typeface="+mj-lt"/>
            </a:endParaRPr>
          </a:p>
          <a:p>
            <a:pPr marL="285750" indent="-285750">
              <a:buFont typeface="Arial" panose="020B0604020202020204" pitchFamily="34" charset="0"/>
              <a:buChar char="•"/>
            </a:pPr>
            <a:r>
              <a:rPr lang="el-GR" dirty="0">
                <a:latin typeface="+mj-lt"/>
              </a:rPr>
              <a:t>Τι είναι ένα </a:t>
            </a:r>
            <a:r>
              <a:rPr lang="en-US" dirty="0">
                <a:latin typeface="+mj-lt"/>
              </a:rPr>
              <a:t>r-package</a:t>
            </a:r>
            <a:r>
              <a:rPr lang="el-GR" dirty="0">
                <a:latin typeface="+mj-lt"/>
              </a:rPr>
              <a:t>;</a:t>
            </a: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Τι είναι ένα </a:t>
            </a:r>
            <a:r>
              <a:rPr lang="en-US" dirty="0">
                <a:latin typeface="+mj-lt"/>
              </a:rPr>
              <a:t>working directory</a:t>
            </a:r>
            <a:r>
              <a:rPr lang="en-ES" dirty="0">
                <a:latin typeface="+mj-lt"/>
              </a:rPr>
              <a:t>;</a:t>
            </a:r>
          </a:p>
          <a:p>
            <a:endParaRPr lang="en-ES" dirty="0">
              <a:latin typeface="+mj-lt"/>
            </a:endParaRPr>
          </a:p>
          <a:p>
            <a:pPr marL="285750" indent="-285750">
              <a:buFont typeface="Arial" panose="020B0604020202020204" pitchFamily="34" charset="0"/>
              <a:buChar char="•"/>
            </a:pPr>
            <a:r>
              <a:rPr lang="el-GR" dirty="0">
                <a:latin typeface="+mj-lt"/>
              </a:rPr>
              <a:t>Πού βρίσκεται το </a:t>
            </a:r>
            <a:r>
              <a:rPr lang="en-US" dirty="0">
                <a:latin typeface="+mj-lt"/>
              </a:rPr>
              <a:t>working directory</a:t>
            </a:r>
            <a:r>
              <a:rPr lang="el-GR" dirty="0">
                <a:latin typeface="+mj-lt"/>
              </a:rPr>
              <a:t>;</a:t>
            </a:r>
            <a:endParaRPr lang="en-ES" dirty="0">
              <a:latin typeface="+mj-lt"/>
            </a:endParaRPr>
          </a:p>
          <a:p>
            <a:endParaRPr lang="el-GR" dirty="0">
              <a:latin typeface="+mj-lt"/>
            </a:endParaRPr>
          </a:p>
          <a:p>
            <a:r>
              <a:rPr lang="el-GR" dirty="0"/>
              <a:t>Σπούδασα περιβαλλοντικές επιστήμες και οι συμφοιτητές/</a:t>
            </a:r>
            <a:r>
              <a:rPr lang="el-GR" dirty="0" err="1"/>
              <a:t>τριες</a:t>
            </a:r>
            <a:endParaRPr lang="el-GR" dirty="0"/>
          </a:p>
          <a:p>
            <a:r>
              <a:rPr lang="el-GR" dirty="0"/>
              <a:t>μου βιολογία, οικολογία και επιστήμες ζωής:</a:t>
            </a:r>
          </a:p>
          <a:p>
            <a:endParaRPr lang="en-ES" dirty="0">
              <a:latin typeface="+mj-lt"/>
            </a:endParaRPr>
          </a:p>
          <a:p>
            <a:pPr marL="285750" indent="-285750">
              <a:buFont typeface="Arial" panose="020B0604020202020204" pitchFamily="34" charset="0"/>
              <a:buChar char="•"/>
            </a:pPr>
            <a:r>
              <a:rPr lang="el-GR" dirty="0">
                <a:latin typeface="+mj-lt"/>
              </a:rPr>
              <a:t>Ποιος είναι υπεύθυνος/η να μας εισάγει σε έννοιες όπως </a:t>
            </a:r>
          </a:p>
          <a:p>
            <a:r>
              <a:rPr lang="el-GR" dirty="0">
                <a:latin typeface="+mj-lt"/>
              </a:rPr>
              <a:t>      οργάνωση αρχείων, φακέλων</a:t>
            </a:r>
            <a:r>
              <a:rPr lang="en-US" dirty="0">
                <a:latin typeface="+mj-lt"/>
              </a:rPr>
              <a:t> </a:t>
            </a:r>
            <a:r>
              <a:rPr lang="en-US" dirty="0" err="1">
                <a:latin typeface="+mj-lt"/>
              </a:rPr>
              <a:t>κ</a:t>
            </a:r>
            <a:r>
              <a:rPr lang="el-GR" dirty="0">
                <a:latin typeface="+mj-lt"/>
              </a:rPr>
              <a:t>αι </a:t>
            </a:r>
            <a:r>
              <a:rPr lang="en-US" dirty="0">
                <a:latin typeface="+mj-lt"/>
              </a:rPr>
              <a:t>working directories;</a:t>
            </a:r>
            <a:endParaRPr lang="en-ES" dirty="0">
              <a:latin typeface="+mj-lt"/>
            </a:endParaRPr>
          </a:p>
          <a:p>
            <a:endParaRPr lang="en-ES" dirty="0">
              <a:latin typeface="+mj-lt"/>
            </a:endParaRPr>
          </a:p>
          <a:p>
            <a:pPr marL="285750" indent="-285750">
              <a:buFont typeface="Arial" panose="020B0604020202020204" pitchFamily="34" charset="0"/>
              <a:buChar char="•"/>
            </a:pPr>
            <a:r>
              <a:rPr lang="el-GR" dirty="0">
                <a:latin typeface="+mj-lt"/>
              </a:rPr>
              <a:t>Μήπως θα έπρεπε να τα διδασκόμαστε από το σχολείο;</a:t>
            </a:r>
            <a:endParaRPr lang="en-ES" dirty="0">
              <a:latin typeface="+mj-lt"/>
            </a:endParaRPr>
          </a:p>
          <a:p>
            <a:endParaRPr lang="en-ES" dirty="0"/>
          </a:p>
          <a:p>
            <a:endParaRPr lang="en-ES" dirty="0"/>
          </a:p>
        </p:txBody>
      </p:sp>
      <p:pic>
        <p:nvPicPr>
          <p:cNvPr id="7170" name="Picture 2" descr="5.1 Paths and the working directory - Dodona">
            <a:extLst>
              <a:ext uri="{FF2B5EF4-FFF2-40B4-BE49-F238E27FC236}">
                <a16:creationId xmlns:a16="http://schemas.microsoft.com/office/drawing/2014/main" id="{012CD52E-409D-75B2-2D9F-E8039200F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27" y="1188503"/>
            <a:ext cx="4305545" cy="49232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47B60F5-7BC3-EE7A-70EE-017A493607D3}"/>
              </a:ext>
            </a:extLst>
          </p:cNvPr>
          <p:cNvSpPr>
            <a:spLocks noGrp="1"/>
          </p:cNvSpPr>
          <p:nvPr>
            <p:ph type="sldNum" sz="quarter" idx="12"/>
          </p:nvPr>
        </p:nvSpPr>
        <p:spPr/>
        <p:txBody>
          <a:bodyPr/>
          <a:lstStyle/>
          <a:p>
            <a:fld id="{88576F0B-C333-A742-B691-FD0B8D41BFAE}" type="slidenum">
              <a:rPr lang="en-ES" smtClean="0"/>
              <a:t>10</a:t>
            </a:fld>
            <a:endParaRPr lang="en-ES"/>
          </a:p>
        </p:txBody>
      </p:sp>
    </p:spTree>
    <p:extLst>
      <p:ext uri="{BB962C8B-B14F-4D97-AF65-F5344CB8AC3E}">
        <p14:creationId xmlns:p14="http://schemas.microsoft.com/office/powerpoint/2010/main" val="962402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AD579-1ABD-BDC1-3371-61C0E9850BC2}"/>
              </a:ext>
            </a:extLst>
          </p:cNvPr>
          <p:cNvSpPr txBox="1"/>
          <p:nvPr/>
        </p:nvSpPr>
        <p:spPr>
          <a:xfrm>
            <a:off x="435428" y="1432862"/>
            <a:ext cx="4540025" cy="3785652"/>
          </a:xfrm>
          <a:prstGeom prst="rect">
            <a:avLst/>
          </a:prstGeom>
          <a:noFill/>
        </p:spPr>
        <p:txBody>
          <a:bodyPr wrap="none" rtlCol="0">
            <a:spAutoFit/>
          </a:bodyPr>
          <a:lstStyle/>
          <a:p>
            <a:pPr marL="342900" indent="-342900">
              <a:buFont typeface="Arial" panose="020B0604020202020204" pitchFamily="34" charset="0"/>
              <a:buChar char="•"/>
            </a:pPr>
            <a:r>
              <a:rPr lang="en-ES" sz="2400" dirty="0">
                <a:latin typeface="+mj-lt"/>
              </a:rPr>
              <a:t>	</a:t>
            </a:r>
            <a:r>
              <a:rPr lang="el-GR" sz="2400" dirty="0">
                <a:latin typeface="+mj-lt"/>
              </a:rPr>
              <a:t>Συστήματα αρχείων</a:t>
            </a:r>
            <a:endParaRPr lang="en-ES" sz="2400" dirty="0">
              <a:latin typeface="+mj-lt"/>
            </a:endParaRPr>
          </a:p>
          <a:p>
            <a:endParaRPr lang="en-ES" sz="2400" dirty="0">
              <a:latin typeface="+mj-lt"/>
            </a:endParaRPr>
          </a:p>
          <a:p>
            <a:pPr marL="457200" indent="-457200">
              <a:buFont typeface="Arial" panose="020B0604020202020204" pitchFamily="34" charset="0"/>
              <a:buChar char="•"/>
            </a:pPr>
            <a:r>
              <a:rPr lang="en-ES" sz="2400" dirty="0">
                <a:latin typeface="+mj-lt"/>
              </a:rPr>
              <a:t> </a:t>
            </a:r>
            <a:r>
              <a:rPr lang="el-GR" sz="2400" dirty="0">
                <a:latin typeface="+mj-lt"/>
              </a:rPr>
              <a:t>Δομή φακέλων </a:t>
            </a:r>
            <a:endParaRPr lang="en-ES" sz="2400" dirty="0">
              <a:latin typeface="+mj-lt"/>
            </a:endParaRPr>
          </a:p>
          <a:p>
            <a:endParaRPr lang="en-ES" sz="2400" dirty="0">
              <a:latin typeface="+mj-lt"/>
            </a:endParaRPr>
          </a:p>
          <a:p>
            <a:pPr marL="457200" indent="-457200">
              <a:buFont typeface="Arial" panose="020B0604020202020204" pitchFamily="34" charset="0"/>
              <a:buChar char="•"/>
            </a:pPr>
            <a:r>
              <a:rPr lang="el-GR" sz="2400" dirty="0">
                <a:latin typeface="+mj-lt"/>
              </a:rPr>
              <a:t>Ονοματολογία αρχείων</a:t>
            </a:r>
          </a:p>
          <a:p>
            <a:pPr marL="457200" indent="-457200">
              <a:buFont typeface="Arial" panose="020B0604020202020204" pitchFamily="34" charset="0"/>
              <a:buChar char="•"/>
            </a:pPr>
            <a:endParaRPr lang="el-GR" sz="2400" dirty="0">
              <a:latin typeface="+mj-lt"/>
            </a:endParaRPr>
          </a:p>
          <a:p>
            <a:pPr marL="457200" indent="-457200">
              <a:buFont typeface="Arial" panose="020B0604020202020204" pitchFamily="34" charset="0"/>
              <a:buChar char="•"/>
            </a:pPr>
            <a:r>
              <a:rPr lang="el-GR" sz="2400" dirty="0">
                <a:latin typeface="+mj-lt"/>
              </a:rPr>
              <a:t>Μεταδεδομένα</a:t>
            </a:r>
            <a:endParaRPr lang="en-ES" sz="2400" dirty="0">
              <a:latin typeface="+mj-lt"/>
            </a:endParaRPr>
          </a:p>
          <a:p>
            <a:endParaRPr lang="en-ES" sz="2400" dirty="0">
              <a:latin typeface="+mj-lt"/>
            </a:endParaRPr>
          </a:p>
          <a:p>
            <a:pPr marL="457200" indent="-457200">
              <a:buFont typeface="Arial" panose="020B0604020202020204" pitchFamily="34" charset="0"/>
              <a:buChar char="•"/>
            </a:pPr>
            <a:r>
              <a:rPr lang="el-GR" sz="2400" dirty="0">
                <a:latin typeface="+mj-lt"/>
              </a:rPr>
              <a:t>Συστήματα ελέγχου εκδόσεων </a:t>
            </a:r>
            <a:br>
              <a:rPr lang="el-GR" sz="2400" dirty="0">
                <a:latin typeface="+mj-lt"/>
              </a:rPr>
            </a:br>
            <a:r>
              <a:rPr lang="el-GR" sz="2400" dirty="0">
                <a:latin typeface="+mj-lt"/>
              </a:rPr>
              <a:t>και </a:t>
            </a:r>
            <a:r>
              <a:rPr lang="en-US" sz="2400" dirty="0">
                <a:latin typeface="+mj-lt"/>
              </a:rPr>
              <a:t>GitHub</a:t>
            </a:r>
            <a:endParaRPr lang="en-ES" sz="2400" dirty="0">
              <a:latin typeface="+mj-lt"/>
            </a:endParaRPr>
          </a:p>
        </p:txBody>
      </p:sp>
      <p:sp>
        <p:nvSpPr>
          <p:cNvPr id="5" name="TextBox 4">
            <a:extLst>
              <a:ext uri="{FF2B5EF4-FFF2-40B4-BE49-F238E27FC236}">
                <a16:creationId xmlns:a16="http://schemas.microsoft.com/office/drawing/2014/main" id="{7197CC85-6CB7-5C3A-5728-39A2966A85B8}"/>
              </a:ext>
            </a:extLst>
          </p:cNvPr>
          <p:cNvSpPr txBox="1"/>
          <p:nvPr/>
        </p:nvSpPr>
        <p:spPr>
          <a:xfrm>
            <a:off x="383059" y="321276"/>
            <a:ext cx="2160015" cy="707886"/>
          </a:xfrm>
          <a:prstGeom prst="rect">
            <a:avLst/>
          </a:prstGeom>
          <a:noFill/>
        </p:spPr>
        <p:txBody>
          <a:bodyPr wrap="none" rtlCol="0">
            <a:spAutoFit/>
          </a:bodyPr>
          <a:lstStyle/>
          <a:p>
            <a:r>
              <a:rPr lang="en-US" sz="4000" dirty="0"/>
              <a:t>Overview</a:t>
            </a:r>
            <a:endParaRPr lang="en-ES" sz="4000" dirty="0"/>
          </a:p>
        </p:txBody>
      </p:sp>
      <p:cxnSp>
        <p:nvCxnSpPr>
          <p:cNvPr id="6" name="Straight Connector 5">
            <a:extLst>
              <a:ext uri="{FF2B5EF4-FFF2-40B4-BE49-F238E27FC236}">
                <a16:creationId xmlns:a16="http://schemas.microsoft.com/office/drawing/2014/main" id="{59B27C93-2F4D-CA76-5C8A-31CF9460CBD5}"/>
              </a:ext>
            </a:extLst>
          </p:cNvPr>
          <p:cNvCxnSpPr>
            <a:cxnSpLocks/>
          </p:cNvCxnSpPr>
          <p:nvPr/>
        </p:nvCxnSpPr>
        <p:spPr>
          <a:xfrm flipV="1">
            <a:off x="454477" y="1029162"/>
            <a:ext cx="2018757" cy="15638"/>
          </a:xfrm>
          <a:prstGeom prst="line">
            <a:avLst/>
          </a:prstGeom>
          <a:ln w="38100"/>
        </p:spPr>
        <p:style>
          <a:lnRef idx="1">
            <a:schemeClr val="dk1"/>
          </a:lnRef>
          <a:fillRef idx="0">
            <a:schemeClr val="dk1"/>
          </a:fillRef>
          <a:effectRef idx="0">
            <a:schemeClr val="dk1"/>
          </a:effectRef>
          <a:fontRef idx="minor">
            <a:schemeClr val="tx1"/>
          </a:fontRef>
        </p:style>
      </p:cxnSp>
      <p:pic>
        <p:nvPicPr>
          <p:cNvPr id="8194" name="Picture 2" descr="RStudio Projects and Working Directories: A Beginner's Guide – Musings on R  – A blog on all things R and Data Science by Martin Chan">
            <a:extLst>
              <a:ext uri="{FF2B5EF4-FFF2-40B4-BE49-F238E27FC236}">
                <a16:creationId xmlns:a16="http://schemas.microsoft.com/office/drawing/2014/main" id="{AEA63438-3C82-2AB2-D151-5E652852F4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94FEA3-A37B-1BC3-507A-90441FE6333B}"/>
              </a:ext>
            </a:extLst>
          </p:cNvPr>
          <p:cNvSpPr txBox="1"/>
          <p:nvPr/>
        </p:nvSpPr>
        <p:spPr>
          <a:xfrm>
            <a:off x="10755447" y="6052845"/>
            <a:ext cx="1053494" cy="276999"/>
          </a:xfrm>
          <a:prstGeom prst="rect">
            <a:avLst/>
          </a:prstGeom>
          <a:noFill/>
        </p:spPr>
        <p:txBody>
          <a:bodyPr wrap="none" rtlCol="0">
            <a:spAutoFit/>
          </a:bodyPr>
          <a:lstStyle/>
          <a:p>
            <a:r>
              <a:rPr lang="en-ES" sz="1200">
                <a:hlinkClick r:id="rId3"/>
              </a:rPr>
              <a:t>(Chan Martin)</a:t>
            </a:r>
            <a:endParaRPr lang="en-ES" sz="1200"/>
          </a:p>
        </p:txBody>
      </p:sp>
      <p:sp>
        <p:nvSpPr>
          <p:cNvPr id="2" name="Slide Number Placeholder 1">
            <a:extLst>
              <a:ext uri="{FF2B5EF4-FFF2-40B4-BE49-F238E27FC236}">
                <a16:creationId xmlns:a16="http://schemas.microsoft.com/office/drawing/2014/main" id="{E2B17BC4-8283-A981-F244-879DF9B69017}"/>
              </a:ext>
            </a:extLst>
          </p:cNvPr>
          <p:cNvSpPr>
            <a:spLocks noGrp="1"/>
          </p:cNvSpPr>
          <p:nvPr>
            <p:ph type="sldNum" sz="quarter" idx="12"/>
          </p:nvPr>
        </p:nvSpPr>
        <p:spPr/>
        <p:txBody>
          <a:bodyPr/>
          <a:lstStyle/>
          <a:p>
            <a:fld id="{88576F0B-C333-A742-B691-FD0B8D41BFAE}" type="slidenum">
              <a:rPr lang="en-ES" smtClean="0"/>
              <a:t>11</a:t>
            </a:fld>
            <a:endParaRPr lang="en-ES"/>
          </a:p>
        </p:txBody>
      </p:sp>
    </p:spTree>
    <p:extLst>
      <p:ext uri="{BB962C8B-B14F-4D97-AF65-F5344CB8AC3E}">
        <p14:creationId xmlns:p14="http://schemas.microsoft.com/office/powerpoint/2010/main" val="121238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Common types of big data in ecology, each illustrating one of the four Vs in big data: (1) Remote sensors of the earth system, mounted on a variety of platforms, which generate large data volumes. (2) Citizen-science efforts that collect data at volumes far beyond the capacity of scientific experts, by individuals with varying degrees of expertise. (3) Near real-time sensor networks that can deliver on-going data feeds at low latency and high velocity. (4) Field observations and experiments by scientists, across a wide variety of measurements, systems, and scales. This mapping of the four Vs to data types is illustrative; all four dimensions are present in all data types.">
            <a:extLst>
              <a:ext uri="{FF2B5EF4-FFF2-40B4-BE49-F238E27FC236}">
                <a16:creationId xmlns:a16="http://schemas.microsoft.com/office/drawing/2014/main" id="{CF83E606-CFAB-F34D-57A5-4BE17863DD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3309" y="2597969"/>
            <a:ext cx="5590189" cy="296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C07629-8D15-CF82-EE04-5A866DA35BD8}"/>
              </a:ext>
            </a:extLst>
          </p:cNvPr>
          <p:cNvSpPr txBox="1"/>
          <p:nvPr/>
        </p:nvSpPr>
        <p:spPr>
          <a:xfrm>
            <a:off x="0" y="1412871"/>
            <a:ext cx="6096000" cy="830997"/>
          </a:xfrm>
          <a:prstGeom prst="rect">
            <a:avLst/>
          </a:prstGeom>
          <a:noFill/>
        </p:spPr>
        <p:txBody>
          <a:bodyPr wrap="square">
            <a:spAutoFit/>
          </a:bodyPr>
          <a:lstStyle/>
          <a:p>
            <a:pPr marL="285750" indent="-285750" algn="just">
              <a:buFont typeface="Arial" panose="020B0604020202020204" pitchFamily="34" charset="0"/>
              <a:buChar char="•"/>
            </a:pPr>
            <a:r>
              <a:rPr lang="en-US" sz="1600" b="0" i="0" dirty="0">
                <a:solidFill>
                  <a:srgbClr val="2A2A2A"/>
                </a:solidFill>
                <a:effectLst/>
                <a:latin typeface="Merriweather" panose="020B0604020202020204" pitchFamily="2" charset="0"/>
              </a:rPr>
              <a:t>Worldwide data volume doubled nine times between 2006 and 2011, with exponential growth continuing this decade</a:t>
            </a:r>
            <a:r>
              <a:rPr lang="el-GR" sz="1600" b="0" i="0" dirty="0">
                <a:solidFill>
                  <a:srgbClr val="2A2A2A"/>
                </a:solidFill>
                <a:effectLst/>
                <a:latin typeface="Merriweather" panose="020B0604020202020204" pitchFamily="2" charset="0"/>
              </a:rPr>
              <a:t>.</a:t>
            </a:r>
            <a:endParaRPr lang="en-US" sz="1600" b="0" i="0" dirty="0">
              <a:solidFill>
                <a:srgbClr val="2A2A2A"/>
              </a:solidFill>
              <a:effectLst/>
              <a:latin typeface="Merriweather" panose="020B0604020202020204" pitchFamily="2" charset="0"/>
            </a:endParaRPr>
          </a:p>
        </p:txBody>
      </p:sp>
      <p:pic>
        <p:nvPicPr>
          <p:cNvPr id="6" name="Picture 5" descr="Diagram&#10;&#10;Description automatically generated">
            <a:extLst>
              <a:ext uri="{FF2B5EF4-FFF2-40B4-BE49-F238E27FC236}">
                <a16:creationId xmlns:a16="http://schemas.microsoft.com/office/drawing/2014/main" id="{A5383A42-E7DA-7112-ECCB-C21E08CBC75F}"/>
              </a:ext>
            </a:extLst>
          </p:cNvPr>
          <p:cNvPicPr>
            <a:picLocks noChangeAspect="1"/>
          </p:cNvPicPr>
          <p:nvPr/>
        </p:nvPicPr>
        <p:blipFill>
          <a:blip r:embed="rId4"/>
          <a:stretch>
            <a:fillRect/>
          </a:stretch>
        </p:blipFill>
        <p:spPr>
          <a:xfrm>
            <a:off x="6225717" y="817732"/>
            <a:ext cx="5692974" cy="3261064"/>
          </a:xfrm>
          <a:prstGeom prst="rect">
            <a:avLst/>
          </a:prstGeom>
        </p:spPr>
      </p:pic>
      <p:sp>
        <p:nvSpPr>
          <p:cNvPr id="7" name="TextBox 6">
            <a:extLst>
              <a:ext uri="{FF2B5EF4-FFF2-40B4-BE49-F238E27FC236}">
                <a16:creationId xmlns:a16="http://schemas.microsoft.com/office/drawing/2014/main" id="{35138435-BF8B-8060-BED4-6DDE70D4C76D}"/>
              </a:ext>
            </a:extLst>
          </p:cNvPr>
          <p:cNvSpPr txBox="1"/>
          <p:nvPr/>
        </p:nvSpPr>
        <p:spPr>
          <a:xfrm>
            <a:off x="6096000" y="4476436"/>
            <a:ext cx="6110286" cy="584775"/>
          </a:xfrm>
          <a:prstGeom prst="rect">
            <a:avLst/>
          </a:prstGeom>
          <a:noFill/>
        </p:spPr>
        <p:txBody>
          <a:bodyPr wrap="square">
            <a:spAutoFit/>
          </a:bodyPr>
          <a:lstStyle/>
          <a:p>
            <a:pPr marL="285750" indent="-285750" algn="just">
              <a:buFont typeface="Arial" panose="020B0604020202020204" pitchFamily="34" charset="0"/>
              <a:buChar char="•"/>
            </a:pPr>
            <a:r>
              <a:rPr lang="en-US" sz="1600" dirty="0">
                <a:solidFill>
                  <a:srgbClr val="2A2A2A"/>
                </a:solidFill>
                <a:latin typeface="Merriweather" panose="00000500000000000000" pitchFamily="2" charset="0"/>
              </a:rPr>
              <a:t>Data</a:t>
            </a:r>
            <a:r>
              <a:rPr lang="en-US" sz="1600" b="0" i="0" dirty="0">
                <a:solidFill>
                  <a:srgbClr val="2A2A2A"/>
                </a:solidFill>
                <a:effectLst/>
                <a:latin typeface="Merriweather" panose="00000500000000000000" pitchFamily="2" charset="0"/>
              </a:rPr>
              <a:t> growth has outpaced the annual doubling in computing power predicted by Moore's law</a:t>
            </a:r>
            <a:r>
              <a:rPr lang="el-GR" sz="1600" b="0" i="0" dirty="0">
                <a:solidFill>
                  <a:srgbClr val="2A2A2A"/>
                </a:solidFill>
                <a:effectLst/>
                <a:latin typeface="Merriweather" panose="00000500000000000000" pitchFamily="2" charset="0"/>
              </a:rPr>
              <a:t>.</a:t>
            </a:r>
            <a:endParaRPr lang="en-001" sz="1600" dirty="0"/>
          </a:p>
        </p:txBody>
      </p:sp>
      <p:sp>
        <p:nvSpPr>
          <p:cNvPr id="8" name="TextBox 7">
            <a:extLst>
              <a:ext uri="{FF2B5EF4-FFF2-40B4-BE49-F238E27FC236}">
                <a16:creationId xmlns:a16="http://schemas.microsoft.com/office/drawing/2014/main" id="{96B4103D-43BF-C7D5-8B8E-7F17D9137461}"/>
              </a:ext>
            </a:extLst>
          </p:cNvPr>
          <p:cNvSpPr txBox="1"/>
          <p:nvPr/>
        </p:nvSpPr>
        <p:spPr>
          <a:xfrm>
            <a:off x="383059" y="321276"/>
            <a:ext cx="1858394" cy="707886"/>
          </a:xfrm>
          <a:prstGeom prst="rect">
            <a:avLst/>
          </a:prstGeom>
          <a:noFill/>
        </p:spPr>
        <p:txBody>
          <a:bodyPr wrap="none" rtlCol="0">
            <a:spAutoFit/>
          </a:bodyPr>
          <a:lstStyle/>
          <a:p>
            <a:r>
              <a:rPr lang="en-US" sz="4000" dirty="0"/>
              <a:t>Big data</a:t>
            </a:r>
            <a:endParaRPr lang="en-ES" sz="4000" dirty="0"/>
          </a:p>
        </p:txBody>
      </p:sp>
      <p:cxnSp>
        <p:nvCxnSpPr>
          <p:cNvPr id="9" name="Straight Connector 8">
            <a:extLst>
              <a:ext uri="{FF2B5EF4-FFF2-40B4-BE49-F238E27FC236}">
                <a16:creationId xmlns:a16="http://schemas.microsoft.com/office/drawing/2014/main" id="{255F7202-33A6-4121-6284-199646EB9816}"/>
              </a:ext>
            </a:extLst>
          </p:cNvPr>
          <p:cNvCxnSpPr>
            <a:cxnSpLocks/>
          </p:cNvCxnSpPr>
          <p:nvPr/>
        </p:nvCxnSpPr>
        <p:spPr>
          <a:xfrm flipV="1">
            <a:off x="454477" y="1029162"/>
            <a:ext cx="1650770" cy="15638"/>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4C63EF8-050E-9054-1984-9F98E2942F51}"/>
              </a:ext>
            </a:extLst>
          </p:cNvPr>
          <p:cNvSpPr txBox="1"/>
          <p:nvPr/>
        </p:nvSpPr>
        <p:spPr>
          <a:xfrm>
            <a:off x="0" y="6239665"/>
            <a:ext cx="12192000" cy="984885"/>
          </a:xfrm>
          <a:prstGeom prst="rect">
            <a:avLst/>
          </a:prstGeom>
          <a:noFill/>
        </p:spPr>
        <p:txBody>
          <a:bodyPr wrap="square" rtlCol="0">
            <a:spAutoFit/>
          </a:bodyPr>
          <a:lstStyle/>
          <a:p>
            <a:pPr algn="l" fontAlgn="base"/>
            <a:r>
              <a:rPr lang="en-US" sz="1000" b="0" i="0" dirty="0">
                <a:solidFill>
                  <a:srgbClr val="2A2A2A"/>
                </a:solidFill>
                <a:effectLst/>
              </a:rPr>
              <a:t>Scott S Farley, Andria Dawson, Simon J Goring, John W Williams, </a:t>
            </a:r>
            <a:r>
              <a:rPr lang="en-US" sz="1200" b="1" i="0" dirty="0">
                <a:solidFill>
                  <a:srgbClr val="2A2A2A"/>
                </a:solidFill>
                <a:effectLst/>
              </a:rPr>
              <a:t>Situating Ecology as a Big-Data Science: Current Advances, Challenges, and Solutions</a:t>
            </a:r>
            <a:r>
              <a:rPr lang="en-US" sz="1000" b="0" i="0" dirty="0">
                <a:solidFill>
                  <a:srgbClr val="2A2A2A"/>
                </a:solidFill>
                <a:effectLst/>
              </a:rPr>
              <a:t>, </a:t>
            </a:r>
            <a:r>
              <a:rPr lang="en-US" sz="1000" b="0" i="1" dirty="0" err="1">
                <a:solidFill>
                  <a:srgbClr val="2A2A2A"/>
                </a:solidFill>
                <a:effectLst/>
              </a:rPr>
              <a:t>BioScience</a:t>
            </a:r>
            <a:r>
              <a:rPr lang="en-US" sz="1000" b="0" i="0" dirty="0">
                <a:solidFill>
                  <a:srgbClr val="2A2A2A"/>
                </a:solidFill>
                <a:effectLst/>
              </a:rPr>
              <a:t>, Volume 68, Issue 8, August 2018, Pages 563–576, </a:t>
            </a:r>
            <a:r>
              <a:rPr lang="en-US" sz="1000" b="0" i="0" u="none" strike="noStrike" dirty="0">
                <a:solidFill>
                  <a:srgbClr val="006FB7"/>
                </a:solidFill>
                <a:effectLst/>
                <a:hlinkClick r:id="rId5"/>
              </a:rPr>
              <a:t>https://doi.org/10.1093/biosci/biy068</a:t>
            </a:r>
            <a:endParaRPr lang="en-US" sz="1000" b="0" i="0" dirty="0">
              <a:solidFill>
                <a:srgbClr val="2A2A2A"/>
              </a:solidFill>
              <a:effectLst/>
            </a:endParaRPr>
          </a:p>
          <a:p>
            <a:br>
              <a:rPr lang="en-US" b="0" i="0" dirty="0">
                <a:solidFill>
                  <a:srgbClr val="2A2A2A"/>
                </a:solidFill>
                <a:effectLst/>
                <a:latin typeface="Source Sans Pro" panose="020B0604020202020204" pitchFamily="34" charset="0"/>
              </a:rPr>
            </a:br>
            <a:endParaRPr lang="en-001" dirty="0"/>
          </a:p>
        </p:txBody>
      </p:sp>
      <p:sp>
        <p:nvSpPr>
          <p:cNvPr id="2" name="Slide Number Placeholder 1">
            <a:extLst>
              <a:ext uri="{FF2B5EF4-FFF2-40B4-BE49-F238E27FC236}">
                <a16:creationId xmlns:a16="http://schemas.microsoft.com/office/drawing/2014/main" id="{C6BB0B38-ACD4-3094-B3BB-8649AE034F84}"/>
              </a:ext>
            </a:extLst>
          </p:cNvPr>
          <p:cNvSpPr>
            <a:spLocks noGrp="1"/>
          </p:cNvSpPr>
          <p:nvPr>
            <p:ph type="sldNum" sz="quarter" idx="12"/>
          </p:nvPr>
        </p:nvSpPr>
        <p:spPr/>
        <p:txBody>
          <a:bodyPr/>
          <a:lstStyle/>
          <a:p>
            <a:fld id="{88576F0B-C333-A742-B691-FD0B8D41BFAE}" type="slidenum">
              <a:rPr lang="en-ES" smtClean="0"/>
              <a:t>12</a:t>
            </a:fld>
            <a:endParaRPr lang="en-ES"/>
          </a:p>
        </p:txBody>
      </p:sp>
    </p:spTree>
    <p:extLst>
      <p:ext uri="{BB962C8B-B14F-4D97-AF65-F5344CB8AC3E}">
        <p14:creationId xmlns:p14="http://schemas.microsoft.com/office/powerpoint/2010/main" val="226622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D37BB2B7-F2C9-E611-5D5A-A5C48090090A}"/>
              </a:ext>
            </a:extLst>
          </p:cNvPr>
          <p:cNvPicPr>
            <a:picLocks noChangeAspect="1"/>
          </p:cNvPicPr>
          <p:nvPr/>
        </p:nvPicPr>
        <p:blipFill rotWithShape="1">
          <a:blip r:embed="rId3"/>
          <a:srcRect l="5525" t="5501" r="34675" b="52370"/>
          <a:stretch/>
        </p:blipFill>
        <p:spPr>
          <a:xfrm>
            <a:off x="177140" y="236756"/>
            <a:ext cx="6705000" cy="6012873"/>
          </a:xfrm>
          <a:prstGeom prst="rect">
            <a:avLst/>
          </a:prstGeom>
        </p:spPr>
      </p:pic>
      <p:pic>
        <p:nvPicPr>
          <p:cNvPr id="5" name="Picture 4" descr="Text&#10;&#10;Description automatically generated">
            <a:extLst>
              <a:ext uri="{FF2B5EF4-FFF2-40B4-BE49-F238E27FC236}">
                <a16:creationId xmlns:a16="http://schemas.microsoft.com/office/drawing/2014/main" id="{C0617304-70E5-662E-055B-09276F3D4DF0}"/>
              </a:ext>
            </a:extLst>
          </p:cNvPr>
          <p:cNvPicPr>
            <a:picLocks noChangeAspect="1"/>
          </p:cNvPicPr>
          <p:nvPr/>
        </p:nvPicPr>
        <p:blipFill rotWithShape="1">
          <a:blip r:embed="rId3"/>
          <a:srcRect l="5214" t="46657" r="35457" b="15060"/>
          <a:stretch/>
        </p:blipFill>
        <p:spPr>
          <a:xfrm>
            <a:off x="6914457" y="980624"/>
            <a:ext cx="5100403" cy="4189458"/>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A78D3B2-BA2B-7187-F474-3F9DF982D63F}"/>
                  </a:ext>
                </a:extLst>
              </p14:cNvPr>
              <p14:cNvContentPartPr/>
              <p14:nvPr/>
            </p14:nvContentPartPr>
            <p14:xfrm>
              <a:off x="3646297" y="4802537"/>
              <a:ext cx="2824200" cy="38880"/>
            </p14:xfrm>
          </p:contentPart>
        </mc:Choice>
        <mc:Fallback xmlns="">
          <p:pic>
            <p:nvPicPr>
              <p:cNvPr id="7" name="Ink 6">
                <a:extLst>
                  <a:ext uri="{FF2B5EF4-FFF2-40B4-BE49-F238E27FC236}">
                    <a16:creationId xmlns:a16="http://schemas.microsoft.com/office/drawing/2014/main" id="{FA78D3B2-BA2B-7187-F474-3F9DF982D63F}"/>
                  </a:ext>
                </a:extLst>
              </p:cNvPr>
              <p:cNvPicPr/>
              <p:nvPr/>
            </p:nvPicPr>
            <p:blipFill>
              <a:blip r:embed="rId5"/>
              <a:stretch>
                <a:fillRect/>
              </a:stretch>
            </p:blipFill>
            <p:spPr>
              <a:xfrm>
                <a:off x="3592297" y="4694537"/>
                <a:ext cx="29318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C677803-CDB0-57B8-EF98-73E8C54488C0}"/>
                  </a:ext>
                </a:extLst>
              </p14:cNvPr>
              <p14:cNvContentPartPr/>
              <p14:nvPr/>
            </p14:nvContentPartPr>
            <p14:xfrm>
              <a:off x="3580128" y="5532378"/>
              <a:ext cx="2653920" cy="66960"/>
            </p14:xfrm>
          </p:contentPart>
        </mc:Choice>
        <mc:Fallback xmlns="">
          <p:pic>
            <p:nvPicPr>
              <p:cNvPr id="8" name="Ink 7">
                <a:extLst>
                  <a:ext uri="{FF2B5EF4-FFF2-40B4-BE49-F238E27FC236}">
                    <a16:creationId xmlns:a16="http://schemas.microsoft.com/office/drawing/2014/main" id="{FC677803-CDB0-57B8-EF98-73E8C54488C0}"/>
                  </a:ext>
                </a:extLst>
              </p:cNvPr>
              <p:cNvPicPr/>
              <p:nvPr/>
            </p:nvPicPr>
            <p:blipFill>
              <a:blip r:embed="rId7"/>
              <a:stretch>
                <a:fillRect/>
              </a:stretch>
            </p:blipFill>
            <p:spPr>
              <a:xfrm>
                <a:off x="3526128" y="5424378"/>
                <a:ext cx="27615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DE86F89-1F7D-6DD9-75A0-0E6DD04A150C}"/>
                  </a:ext>
                </a:extLst>
              </p14:cNvPr>
              <p14:cNvContentPartPr/>
              <p14:nvPr/>
            </p14:nvContentPartPr>
            <p14:xfrm>
              <a:off x="981920" y="3992467"/>
              <a:ext cx="2298960" cy="159120"/>
            </p14:xfrm>
          </p:contentPart>
        </mc:Choice>
        <mc:Fallback xmlns="">
          <p:pic>
            <p:nvPicPr>
              <p:cNvPr id="9" name="Ink 8">
                <a:extLst>
                  <a:ext uri="{FF2B5EF4-FFF2-40B4-BE49-F238E27FC236}">
                    <a16:creationId xmlns:a16="http://schemas.microsoft.com/office/drawing/2014/main" id="{6DE86F89-1F7D-6DD9-75A0-0E6DD04A150C}"/>
                  </a:ext>
                </a:extLst>
              </p:cNvPr>
              <p:cNvPicPr/>
              <p:nvPr/>
            </p:nvPicPr>
            <p:blipFill>
              <a:blip r:embed="rId9"/>
              <a:stretch>
                <a:fillRect/>
              </a:stretch>
            </p:blipFill>
            <p:spPr>
              <a:xfrm>
                <a:off x="927920" y="3884467"/>
                <a:ext cx="24066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135CE857-FD36-0EEB-7CE1-220CD5C04562}"/>
                  </a:ext>
                </a:extLst>
              </p14:cNvPr>
              <p14:cNvContentPartPr/>
              <p14:nvPr/>
            </p14:nvContentPartPr>
            <p14:xfrm>
              <a:off x="344356" y="4211017"/>
              <a:ext cx="3074760" cy="47880"/>
            </p14:xfrm>
          </p:contentPart>
        </mc:Choice>
        <mc:Fallback xmlns="">
          <p:pic>
            <p:nvPicPr>
              <p:cNvPr id="10" name="Ink 9">
                <a:extLst>
                  <a:ext uri="{FF2B5EF4-FFF2-40B4-BE49-F238E27FC236}">
                    <a16:creationId xmlns:a16="http://schemas.microsoft.com/office/drawing/2014/main" id="{135CE857-FD36-0EEB-7CE1-220CD5C04562}"/>
                  </a:ext>
                </a:extLst>
              </p:cNvPr>
              <p:cNvPicPr/>
              <p:nvPr/>
            </p:nvPicPr>
            <p:blipFill>
              <a:blip r:embed="rId11"/>
              <a:stretch>
                <a:fillRect/>
              </a:stretch>
            </p:blipFill>
            <p:spPr>
              <a:xfrm>
                <a:off x="290356" y="4103017"/>
                <a:ext cx="31824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3E6D56AC-E50B-4245-8F4C-BBBA572CB46C}"/>
                  </a:ext>
                </a:extLst>
              </p14:cNvPr>
              <p14:cNvContentPartPr/>
              <p14:nvPr/>
            </p14:nvContentPartPr>
            <p14:xfrm>
              <a:off x="313111" y="4311997"/>
              <a:ext cx="3091320" cy="102240"/>
            </p14:xfrm>
          </p:contentPart>
        </mc:Choice>
        <mc:Fallback xmlns="">
          <p:pic>
            <p:nvPicPr>
              <p:cNvPr id="11" name="Ink 10">
                <a:extLst>
                  <a:ext uri="{FF2B5EF4-FFF2-40B4-BE49-F238E27FC236}">
                    <a16:creationId xmlns:a16="http://schemas.microsoft.com/office/drawing/2014/main" id="{3E6D56AC-E50B-4245-8F4C-BBBA572CB46C}"/>
                  </a:ext>
                </a:extLst>
              </p:cNvPr>
              <p:cNvPicPr/>
              <p:nvPr/>
            </p:nvPicPr>
            <p:blipFill>
              <a:blip r:embed="rId13"/>
              <a:stretch>
                <a:fillRect/>
              </a:stretch>
            </p:blipFill>
            <p:spPr>
              <a:xfrm>
                <a:off x="259105" y="4203997"/>
                <a:ext cx="3198973"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54415A25-1555-A451-B794-9EC62F47F490}"/>
                  </a:ext>
                </a:extLst>
              </p14:cNvPr>
              <p14:cNvContentPartPr/>
              <p14:nvPr/>
            </p14:nvContentPartPr>
            <p14:xfrm>
              <a:off x="336436" y="4569482"/>
              <a:ext cx="3082680" cy="59400"/>
            </p14:xfrm>
          </p:contentPart>
        </mc:Choice>
        <mc:Fallback xmlns="">
          <p:pic>
            <p:nvPicPr>
              <p:cNvPr id="12" name="Ink 11">
                <a:extLst>
                  <a:ext uri="{FF2B5EF4-FFF2-40B4-BE49-F238E27FC236}">
                    <a16:creationId xmlns:a16="http://schemas.microsoft.com/office/drawing/2014/main" id="{54415A25-1555-A451-B794-9EC62F47F490}"/>
                  </a:ext>
                </a:extLst>
              </p:cNvPr>
              <p:cNvPicPr/>
              <p:nvPr/>
            </p:nvPicPr>
            <p:blipFill>
              <a:blip r:embed="rId15"/>
              <a:stretch>
                <a:fillRect/>
              </a:stretch>
            </p:blipFill>
            <p:spPr>
              <a:xfrm>
                <a:off x="282436" y="4461482"/>
                <a:ext cx="31903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389D84BD-E73A-F7E3-7C3E-C5F5D696ECB0}"/>
                  </a:ext>
                </a:extLst>
              </p14:cNvPr>
              <p14:cNvContentPartPr/>
              <p14:nvPr/>
            </p14:nvContentPartPr>
            <p14:xfrm>
              <a:off x="277220" y="4724331"/>
              <a:ext cx="1383480" cy="47160"/>
            </p14:xfrm>
          </p:contentPart>
        </mc:Choice>
        <mc:Fallback xmlns="">
          <p:pic>
            <p:nvPicPr>
              <p:cNvPr id="13" name="Ink 12">
                <a:extLst>
                  <a:ext uri="{FF2B5EF4-FFF2-40B4-BE49-F238E27FC236}">
                    <a16:creationId xmlns:a16="http://schemas.microsoft.com/office/drawing/2014/main" id="{389D84BD-E73A-F7E3-7C3E-C5F5D696ECB0}"/>
                  </a:ext>
                </a:extLst>
              </p:cNvPr>
              <p:cNvPicPr/>
              <p:nvPr/>
            </p:nvPicPr>
            <p:blipFill>
              <a:blip r:embed="rId17"/>
              <a:stretch>
                <a:fillRect/>
              </a:stretch>
            </p:blipFill>
            <p:spPr>
              <a:xfrm>
                <a:off x="223234" y="4616331"/>
                <a:ext cx="1491092"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20E25A9-511A-77C3-5EEF-5767A29E2DA9}"/>
                  </a:ext>
                </a:extLst>
              </p14:cNvPr>
              <p14:cNvContentPartPr/>
              <p14:nvPr/>
            </p14:nvContentPartPr>
            <p14:xfrm>
              <a:off x="2131400" y="5550433"/>
              <a:ext cx="1171800" cy="58680"/>
            </p14:xfrm>
          </p:contentPart>
        </mc:Choice>
        <mc:Fallback xmlns="">
          <p:pic>
            <p:nvPicPr>
              <p:cNvPr id="14" name="Ink 13">
                <a:extLst>
                  <a:ext uri="{FF2B5EF4-FFF2-40B4-BE49-F238E27FC236}">
                    <a16:creationId xmlns:a16="http://schemas.microsoft.com/office/drawing/2014/main" id="{120E25A9-511A-77C3-5EEF-5767A29E2DA9}"/>
                  </a:ext>
                </a:extLst>
              </p:cNvPr>
              <p:cNvPicPr/>
              <p:nvPr/>
            </p:nvPicPr>
            <p:blipFill>
              <a:blip r:embed="rId19"/>
              <a:stretch>
                <a:fillRect/>
              </a:stretch>
            </p:blipFill>
            <p:spPr>
              <a:xfrm>
                <a:off x="2077400" y="5442433"/>
                <a:ext cx="12794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42DCB7E2-CA8B-E222-5EC6-3518E8C7A354}"/>
                  </a:ext>
                </a:extLst>
              </p14:cNvPr>
              <p14:cNvContentPartPr/>
              <p14:nvPr/>
            </p14:nvContentPartPr>
            <p14:xfrm>
              <a:off x="277220" y="5764453"/>
              <a:ext cx="2960280" cy="84600"/>
            </p14:xfrm>
          </p:contentPart>
        </mc:Choice>
        <mc:Fallback xmlns="">
          <p:pic>
            <p:nvPicPr>
              <p:cNvPr id="15" name="Ink 14">
                <a:extLst>
                  <a:ext uri="{FF2B5EF4-FFF2-40B4-BE49-F238E27FC236}">
                    <a16:creationId xmlns:a16="http://schemas.microsoft.com/office/drawing/2014/main" id="{42DCB7E2-CA8B-E222-5EC6-3518E8C7A354}"/>
                  </a:ext>
                </a:extLst>
              </p:cNvPr>
              <p:cNvPicPr/>
              <p:nvPr/>
            </p:nvPicPr>
            <p:blipFill>
              <a:blip r:embed="rId21"/>
              <a:stretch>
                <a:fillRect/>
              </a:stretch>
            </p:blipFill>
            <p:spPr>
              <a:xfrm>
                <a:off x="223220" y="5656453"/>
                <a:ext cx="3067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32410CC-EFFF-3984-51F0-FAEB3B53D40F}"/>
                  </a:ext>
                </a:extLst>
              </p14:cNvPr>
              <p14:cNvContentPartPr/>
              <p14:nvPr/>
            </p14:nvContentPartPr>
            <p14:xfrm>
              <a:off x="217171" y="6017167"/>
              <a:ext cx="1037160" cy="49680"/>
            </p14:xfrm>
          </p:contentPart>
        </mc:Choice>
        <mc:Fallback xmlns="">
          <p:pic>
            <p:nvPicPr>
              <p:cNvPr id="16" name="Ink 15">
                <a:extLst>
                  <a:ext uri="{FF2B5EF4-FFF2-40B4-BE49-F238E27FC236}">
                    <a16:creationId xmlns:a16="http://schemas.microsoft.com/office/drawing/2014/main" id="{C32410CC-EFFF-3984-51F0-FAEB3B53D40F}"/>
                  </a:ext>
                </a:extLst>
              </p:cNvPr>
              <p:cNvPicPr/>
              <p:nvPr/>
            </p:nvPicPr>
            <p:blipFill>
              <a:blip r:embed="rId23"/>
              <a:stretch>
                <a:fillRect/>
              </a:stretch>
            </p:blipFill>
            <p:spPr>
              <a:xfrm>
                <a:off x="163152" y="5908379"/>
                <a:ext cx="1144837" cy="26689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F9502BE-DC27-3E53-4248-C2ECE8EADF59}"/>
                  </a:ext>
                </a:extLst>
              </p14:cNvPr>
              <p14:cNvContentPartPr/>
              <p14:nvPr/>
            </p14:nvContentPartPr>
            <p14:xfrm>
              <a:off x="4978116" y="3408840"/>
              <a:ext cx="1415160" cy="40320"/>
            </p14:xfrm>
          </p:contentPart>
        </mc:Choice>
        <mc:Fallback xmlns="">
          <p:pic>
            <p:nvPicPr>
              <p:cNvPr id="17" name="Ink 16">
                <a:extLst>
                  <a:ext uri="{FF2B5EF4-FFF2-40B4-BE49-F238E27FC236}">
                    <a16:creationId xmlns:a16="http://schemas.microsoft.com/office/drawing/2014/main" id="{1F9502BE-DC27-3E53-4248-C2ECE8EADF59}"/>
                  </a:ext>
                </a:extLst>
              </p:cNvPr>
              <p:cNvPicPr/>
              <p:nvPr/>
            </p:nvPicPr>
            <p:blipFill>
              <a:blip r:embed="rId25"/>
              <a:stretch>
                <a:fillRect/>
              </a:stretch>
            </p:blipFill>
            <p:spPr>
              <a:xfrm>
                <a:off x="4924116" y="3300840"/>
                <a:ext cx="1522800" cy="255960"/>
              </a:xfrm>
              <a:prstGeom prst="rect">
                <a:avLst/>
              </a:prstGeom>
            </p:spPr>
          </p:pic>
        </mc:Fallback>
      </mc:AlternateContent>
      <p:sp>
        <p:nvSpPr>
          <p:cNvPr id="19" name="TextBox 18">
            <a:extLst>
              <a:ext uri="{FF2B5EF4-FFF2-40B4-BE49-F238E27FC236}">
                <a16:creationId xmlns:a16="http://schemas.microsoft.com/office/drawing/2014/main" id="{89584D4F-D20A-CA35-974D-9D23612F8493}"/>
              </a:ext>
            </a:extLst>
          </p:cNvPr>
          <p:cNvSpPr txBox="1"/>
          <p:nvPr/>
        </p:nvSpPr>
        <p:spPr>
          <a:xfrm>
            <a:off x="10303225" y="6304493"/>
            <a:ext cx="1779398" cy="369332"/>
          </a:xfrm>
          <a:prstGeom prst="rect">
            <a:avLst/>
          </a:prstGeom>
          <a:noFill/>
        </p:spPr>
        <p:txBody>
          <a:bodyPr wrap="none" rtlCol="0">
            <a:spAutoFit/>
          </a:bodyPr>
          <a:lstStyle/>
          <a:p>
            <a:r>
              <a:rPr lang="en-US" dirty="0">
                <a:hlinkClick r:id="rId26"/>
              </a:rPr>
              <a:t>Kays et al. (2015)</a:t>
            </a:r>
            <a:endParaRPr lang="en-001" dirty="0"/>
          </a:p>
        </p:txBody>
      </p:sp>
      <p:sp>
        <p:nvSpPr>
          <p:cNvPr id="2" name="Slide Number Placeholder 1">
            <a:extLst>
              <a:ext uri="{FF2B5EF4-FFF2-40B4-BE49-F238E27FC236}">
                <a16:creationId xmlns:a16="http://schemas.microsoft.com/office/drawing/2014/main" id="{14E71779-C8EE-B45E-63EA-F6F77645E7C8}"/>
              </a:ext>
            </a:extLst>
          </p:cNvPr>
          <p:cNvSpPr>
            <a:spLocks noGrp="1"/>
          </p:cNvSpPr>
          <p:nvPr>
            <p:ph type="sldNum" sz="quarter" idx="12"/>
          </p:nvPr>
        </p:nvSpPr>
        <p:spPr/>
        <p:txBody>
          <a:bodyPr/>
          <a:lstStyle/>
          <a:p>
            <a:fld id="{88576F0B-C333-A742-B691-FD0B8D41BFAE}" type="slidenum">
              <a:rPr lang="en-ES" smtClean="0"/>
              <a:t>13</a:t>
            </a:fld>
            <a:endParaRPr lang="en-ES"/>
          </a:p>
        </p:txBody>
      </p:sp>
    </p:spTree>
    <p:extLst>
      <p:ext uri="{BB962C8B-B14F-4D97-AF65-F5344CB8AC3E}">
        <p14:creationId xmlns:p14="http://schemas.microsoft.com/office/powerpoint/2010/main" val="80323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4FEB8D-901E-F1E8-3326-C5F608061EAA}"/>
              </a:ext>
            </a:extLst>
          </p:cNvPr>
          <p:cNvSpPr txBox="1"/>
          <p:nvPr/>
        </p:nvSpPr>
        <p:spPr>
          <a:xfrm>
            <a:off x="358966" y="333658"/>
            <a:ext cx="1956882" cy="707886"/>
          </a:xfrm>
          <a:prstGeom prst="rect">
            <a:avLst/>
          </a:prstGeom>
          <a:noFill/>
        </p:spPr>
        <p:txBody>
          <a:bodyPr wrap="none" rtlCol="0">
            <a:spAutoFit/>
          </a:bodyPr>
          <a:lstStyle/>
          <a:p>
            <a:r>
              <a:rPr lang="en-US" sz="4000"/>
              <a:t>Glossary</a:t>
            </a:r>
            <a:endParaRPr lang="en-ES" sz="4000"/>
          </a:p>
        </p:txBody>
      </p:sp>
      <p:cxnSp>
        <p:nvCxnSpPr>
          <p:cNvPr id="6" name="Straight Connector 5">
            <a:extLst>
              <a:ext uri="{FF2B5EF4-FFF2-40B4-BE49-F238E27FC236}">
                <a16:creationId xmlns:a16="http://schemas.microsoft.com/office/drawing/2014/main" id="{F90830C9-8797-05C1-006B-092744C6149F}"/>
              </a:ext>
            </a:extLst>
          </p:cNvPr>
          <p:cNvCxnSpPr>
            <a:cxnSpLocks/>
          </p:cNvCxnSpPr>
          <p:nvPr/>
        </p:nvCxnSpPr>
        <p:spPr>
          <a:xfrm flipV="1">
            <a:off x="454477" y="1041544"/>
            <a:ext cx="1778360" cy="325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34EC3CC-022F-743E-0E1E-6C572E32E0AD}"/>
              </a:ext>
            </a:extLst>
          </p:cNvPr>
          <p:cNvSpPr txBox="1"/>
          <p:nvPr/>
        </p:nvSpPr>
        <p:spPr>
          <a:xfrm>
            <a:off x="358966" y="1467292"/>
            <a:ext cx="11938396" cy="4247317"/>
          </a:xfrm>
          <a:prstGeom prst="rect">
            <a:avLst/>
          </a:prstGeom>
          <a:noFill/>
        </p:spPr>
        <p:txBody>
          <a:bodyPr wrap="none" rtlCol="0">
            <a:spAutoFit/>
          </a:bodyPr>
          <a:lstStyle/>
          <a:p>
            <a:r>
              <a:rPr lang="en-ES" dirty="0"/>
              <a:t>Working directory (WD): </a:t>
            </a:r>
            <a:r>
              <a:rPr lang="en-ES" dirty="0">
                <a:latin typeface="+mj-lt"/>
              </a:rPr>
              <a:t>The hierarchical folder in whic</a:t>
            </a:r>
            <a:r>
              <a:rPr lang="en-GB" dirty="0">
                <a:latin typeface="+mj-lt"/>
              </a:rPr>
              <a:t>h</a:t>
            </a:r>
            <a:r>
              <a:rPr lang="en-ES" dirty="0">
                <a:latin typeface="+mj-lt"/>
              </a:rPr>
              <a:t> you gather documents, spreadsheets and any file, under a common </a:t>
            </a:r>
            <a:br>
              <a:rPr lang="en-ES" dirty="0">
                <a:latin typeface="+mj-lt"/>
              </a:rPr>
            </a:br>
            <a:r>
              <a:rPr lang="en-ES" dirty="0">
                <a:latin typeface="+mj-lt"/>
              </a:rPr>
              <a:t>subject. Can be any location in your computer (or </a:t>
            </a:r>
            <a:r>
              <a:rPr lang="en-ES" u="sng" dirty="0">
                <a:latin typeface="+mj-lt"/>
              </a:rPr>
              <a:t>cloud</a:t>
            </a:r>
            <a:r>
              <a:rPr lang="en-ES" dirty="0">
                <a:latin typeface="+mj-lt"/>
              </a:rPr>
              <a:t>!) in which your project is ‘taking place’. For this lecture think that you </a:t>
            </a:r>
            <a:br>
              <a:rPr lang="en-ES" dirty="0">
                <a:latin typeface="+mj-lt"/>
              </a:rPr>
            </a:br>
            <a:r>
              <a:rPr lang="en-ES" dirty="0">
                <a:latin typeface="+mj-lt"/>
              </a:rPr>
              <a:t>have as many WDs as projects.</a:t>
            </a:r>
          </a:p>
          <a:p>
            <a:endParaRPr lang="en-ES" dirty="0">
              <a:latin typeface="+mj-lt"/>
            </a:endParaRPr>
          </a:p>
          <a:p>
            <a:r>
              <a:rPr lang="en-ES" dirty="0"/>
              <a:t>/file_path: </a:t>
            </a:r>
            <a:r>
              <a:rPr lang="en-ES" dirty="0">
                <a:latin typeface="+mj-lt"/>
              </a:rPr>
              <a:t>Borrowing from R language syntax, when I refer to a WD, I will do it using a path with a</a:t>
            </a:r>
            <a:r>
              <a:rPr lang="en-ES" dirty="0">
                <a:highlight>
                  <a:srgbClr val="FFFF00"/>
                </a:highlight>
                <a:latin typeface="+mj-lt"/>
              </a:rPr>
              <a:t> f</a:t>
            </a:r>
            <a:r>
              <a:rPr lang="el-GR" dirty="0">
                <a:highlight>
                  <a:srgbClr val="FFFF00"/>
                </a:highlight>
                <a:latin typeface="+mj-lt"/>
              </a:rPr>
              <a:t>ο</a:t>
            </a:r>
            <a:r>
              <a:rPr lang="en-ES" dirty="0">
                <a:highlight>
                  <a:srgbClr val="FFFF00"/>
                </a:highlight>
                <a:latin typeface="+mj-lt"/>
              </a:rPr>
              <a:t>rward </a:t>
            </a:r>
            <a:r>
              <a:rPr lang="en-ES" dirty="0">
                <a:latin typeface="+mj-lt"/>
              </a:rPr>
              <a:t>slash ( </a:t>
            </a:r>
            <a:r>
              <a:rPr lang="en-ES" i="1" dirty="0">
                <a:latin typeface="+mj-lt"/>
              </a:rPr>
              <a:t>/ </a:t>
            </a:r>
            <a:r>
              <a:rPr lang="en-ES" dirty="0">
                <a:latin typeface="+mj-lt"/>
              </a:rPr>
              <a:t>).</a:t>
            </a:r>
          </a:p>
          <a:p>
            <a:endParaRPr lang="en-ES" dirty="0">
              <a:latin typeface="+mj-lt"/>
            </a:endParaRPr>
          </a:p>
          <a:p>
            <a:r>
              <a:rPr lang="en-ES" dirty="0"/>
              <a:t>Metadata: </a:t>
            </a:r>
            <a:r>
              <a:rPr lang="en-ES" dirty="0">
                <a:latin typeface="+mj-lt"/>
              </a:rPr>
              <a:t>Data that describe data! A piece of information which refers to the actual data. Usually stored in .txt, .md files </a:t>
            </a:r>
            <a:br>
              <a:rPr lang="en-ES" dirty="0">
                <a:latin typeface="+mj-lt"/>
              </a:rPr>
            </a:br>
            <a:r>
              <a:rPr lang="en-ES" dirty="0">
                <a:latin typeface="+mj-lt"/>
              </a:rPr>
              <a:t>or in a form of a sep</a:t>
            </a:r>
            <a:r>
              <a:rPr lang="en-GB" dirty="0">
                <a:latin typeface="+mj-lt"/>
              </a:rPr>
              <a:t>a</a:t>
            </a:r>
            <a:r>
              <a:rPr lang="en-ES" dirty="0">
                <a:latin typeface="+mj-lt"/>
              </a:rPr>
              <a:t>rate sheet in a spreadsheet. Technically within a thesis or paper, references are metadata! </a:t>
            </a:r>
          </a:p>
          <a:p>
            <a:endParaRPr lang="en-ES" dirty="0">
              <a:latin typeface="+mj-lt"/>
            </a:endParaRPr>
          </a:p>
          <a:p>
            <a:r>
              <a:rPr lang="en-ES" dirty="0"/>
              <a:t>Version Control Systems (VCS)</a:t>
            </a:r>
            <a:r>
              <a:rPr lang="en-ES" dirty="0">
                <a:latin typeface="+mj-lt"/>
              </a:rPr>
              <a:t>: </a:t>
            </a:r>
            <a:r>
              <a:rPr lang="en-GB" b="0" i="0" u="none" strike="noStrike" dirty="0">
                <a:solidFill>
                  <a:srgbClr val="374151"/>
                </a:solidFill>
                <a:effectLst/>
                <a:latin typeface="+mj-lt"/>
              </a:rPr>
              <a:t>a software tool that tracks changes to files and directories over time, allowing multiple users to </a:t>
            </a:r>
            <a:br>
              <a:rPr lang="en-GB" b="0" i="0" u="none" strike="noStrike" dirty="0">
                <a:solidFill>
                  <a:srgbClr val="374151"/>
                </a:solidFill>
                <a:effectLst/>
                <a:latin typeface="+mj-lt"/>
              </a:rPr>
            </a:br>
            <a:r>
              <a:rPr lang="en-GB" b="0" i="0" u="none" strike="noStrike" dirty="0">
                <a:solidFill>
                  <a:srgbClr val="374151"/>
                </a:solidFill>
                <a:effectLst/>
                <a:latin typeface="+mj-lt"/>
              </a:rPr>
              <a:t>collaborate on a project. It maintains a history of modifications, facilitates team coordination, and enables users to revert to </a:t>
            </a:r>
            <a:br>
              <a:rPr lang="en-GB" b="0" i="0" u="none" strike="noStrike" dirty="0">
                <a:solidFill>
                  <a:srgbClr val="374151"/>
                </a:solidFill>
                <a:effectLst/>
                <a:latin typeface="+mj-lt"/>
              </a:rPr>
            </a:br>
            <a:r>
              <a:rPr lang="en-GB" b="0" i="0" u="none" strike="noStrike" dirty="0">
                <a:solidFill>
                  <a:srgbClr val="374151"/>
                </a:solidFill>
                <a:effectLst/>
                <a:latin typeface="+mj-lt"/>
              </a:rPr>
              <a:t>previous versions or compare different versions of files.</a:t>
            </a:r>
          </a:p>
          <a:p>
            <a:endParaRPr lang="en-GB" dirty="0">
              <a:solidFill>
                <a:srgbClr val="374151"/>
              </a:solidFill>
              <a:latin typeface="+mj-lt"/>
            </a:endParaRPr>
          </a:p>
          <a:p>
            <a:r>
              <a:rPr lang="en-ES" b="1" dirty="0">
                <a:latin typeface="+mj-lt"/>
              </a:rPr>
              <a:t>GitHub:</a:t>
            </a:r>
            <a:r>
              <a:rPr lang="en-ES" dirty="0">
                <a:latin typeface="+mj-lt"/>
              </a:rPr>
              <a:t> A private, owned by Microsoft</a:t>
            </a:r>
            <a:r>
              <a:rPr lang="el-GR" dirty="0">
                <a:latin typeface="+mj-lt"/>
              </a:rPr>
              <a:t>,</a:t>
            </a:r>
            <a:r>
              <a:rPr lang="en-ES" dirty="0">
                <a:latin typeface="+mj-lt"/>
              </a:rPr>
              <a:t> version of VCS.</a:t>
            </a:r>
          </a:p>
          <a:p>
            <a:endParaRPr lang="en-ES" dirty="0">
              <a:latin typeface="+mj-lt"/>
            </a:endParaRPr>
          </a:p>
        </p:txBody>
      </p:sp>
      <p:sp>
        <p:nvSpPr>
          <p:cNvPr id="2" name="Slide Number Placeholder 1">
            <a:extLst>
              <a:ext uri="{FF2B5EF4-FFF2-40B4-BE49-F238E27FC236}">
                <a16:creationId xmlns:a16="http://schemas.microsoft.com/office/drawing/2014/main" id="{7FFC3517-C93E-C555-FB3F-82681B5E8C3D}"/>
              </a:ext>
            </a:extLst>
          </p:cNvPr>
          <p:cNvSpPr>
            <a:spLocks noGrp="1"/>
          </p:cNvSpPr>
          <p:nvPr>
            <p:ph type="sldNum" sz="quarter" idx="12"/>
          </p:nvPr>
        </p:nvSpPr>
        <p:spPr/>
        <p:txBody>
          <a:bodyPr/>
          <a:lstStyle/>
          <a:p>
            <a:fld id="{88576F0B-C333-A742-B691-FD0B8D41BFAE}" type="slidenum">
              <a:rPr lang="en-ES" smtClean="0"/>
              <a:t>14</a:t>
            </a:fld>
            <a:endParaRPr lang="en-ES"/>
          </a:p>
        </p:txBody>
      </p:sp>
    </p:spTree>
    <p:extLst>
      <p:ext uri="{BB962C8B-B14F-4D97-AF65-F5344CB8AC3E}">
        <p14:creationId xmlns:p14="http://schemas.microsoft.com/office/powerpoint/2010/main" val="322321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763D8D-6F56-B483-8760-2F3BA96370A1}"/>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2" name="Slide Number Placeholder 1">
            <a:extLst>
              <a:ext uri="{FF2B5EF4-FFF2-40B4-BE49-F238E27FC236}">
                <a16:creationId xmlns:a16="http://schemas.microsoft.com/office/drawing/2014/main" id="{CCA6FFE4-1450-1677-6B36-DC1D09336F38}"/>
              </a:ext>
            </a:extLst>
          </p:cNvPr>
          <p:cNvSpPr>
            <a:spLocks noGrp="1"/>
          </p:cNvSpPr>
          <p:nvPr>
            <p:ph type="sldNum" sz="quarter" idx="12"/>
          </p:nvPr>
        </p:nvSpPr>
        <p:spPr/>
        <p:txBody>
          <a:bodyPr/>
          <a:lstStyle/>
          <a:p>
            <a:fld id="{88576F0B-C333-A742-B691-FD0B8D41BFAE}" type="slidenum">
              <a:rPr lang="en-ES" smtClean="0"/>
              <a:t>15</a:t>
            </a:fld>
            <a:endParaRPr lang="en-ES"/>
          </a:p>
        </p:txBody>
      </p:sp>
    </p:spTree>
    <p:extLst>
      <p:ext uri="{BB962C8B-B14F-4D97-AF65-F5344CB8AC3E}">
        <p14:creationId xmlns:p14="http://schemas.microsoft.com/office/powerpoint/2010/main" val="1410878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6D328C-2943-ED60-0A0D-B0A128B4A75F}"/>
              </a:ext>
            </a:extLst>
          </p:cNvPr>
          <p:cNvSpPr>
            <a:spLocks noGrp="1"/>
          </p:cNvSpPr>
          <p:nvPr>
            <p:ph type="sldNum" sz="quarter" idx="12"/>
          </p:nvPr>
        </p:nvSpPr>
        <p:spPr/>
        <p:txBody>
          <a:bodyPr/>
          <a:lstStyle/>
          <a:p>
            <a:fld id="{88576F0B-C333-A742-B691-FD0B8D41BFAE}" type="slidenum">
              <a:rPr lang="en-ES" smtClean="0"/>
              <a:t>16</a:t>
            </a:fld>
            <a:endParaRPr lang="en-ES"/>
          </a:p>
        </p:txBody>
      </p:sp>
      <p:pic>
        <p:nvPicPr>
          <p:cNvPr id="1026" name="Picture 2" descr="Windows Basics: Working with Files">
            <a:extLst>
              <a:ext uri="{FF2B5EF4-FFF2-40B4-BE49-F238E27FC236}">
                <a16:creationId xmlns:a16="http://schemas.microsoft.com/office/drawing/2014/main" id="{7DC0CC63-F58E-3E6B-179D-F0F268BE2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576" y="472250"/>
            <a:ext cx="9410848" cy="591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7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959070-3642-3D68-8FCB-7A6CD03B2103}"/>
              </a:ext>
            </a:extLst>
          </p:cNvPr>
          <p:cNvSpPr>
            <a:spLocks noGrp="1"/>
          </p:cNvSpPr>
          <p:nvPr>
            <p:ph type="sldNum" sz="quarter" idx="12"/>
          </p:nvPr>
        </p:nvSpPr>
        <p:spPr/>
        <p:txBody>
          <a:bodyPr/>
          <a:lstStyle/>
          <a:p>
            <a:fld id="{88576F0B-C333-A742-B691-FD0B8D41BFAE}" type="slidenum">
              <a:rPr lang="en-ES" smtClean="0"/>
              <a:t>17</a:t>
            </a:fld>
            <a:endParaRPr lang="en-ES"/>
          </a:p>
        </p:txBody>
      </p:sp>
      <p:pic>
        <p:nvPicPr>
          <p:cNvPr id="6" name="Picture 5">
            <a:extLst>
              <a:ext uri="{FF2B5EF4-FFF2-40B4-BE49-F238E27FC236}">
                <a16:creationId xmlns:a16="http://schemas.microsoft.com/office/drawing/2014/main" id="{5BE4FADA-3A54-8ACD-D3A1-EB5689D2714F}"/>
              </a:ext>
            </a:extLst>
          </p:cNvPr>
          <p:cNvPicPr>
            <a:picLocks noChangeAspect="1"/>
          </p:cNvPicPr>
          <p:nvPr/>
        </p:nvPicPr>
        <p:blipFill>
          <a:blip r:embed="rId2"/>
          <a:stretch>
            <a:fillRect/>
          </a:stretch>
        </p:blipFill>
        <p:spPr>
          <a:xfrm>
            <a:off x="1710956" y="588630"/>
            <a:ext cx="8770088" cy="5680740"/>
          </a:xfrm>
          <a:prstGeom prst="rect">
            <a:avLst/>
          </a:prstGeom>
        </p:spPr>
      </p:pic>
    </p:spTree>
    <p:extLst>
      <p:ext uri="{BB962C8B-B14F-4D97-AF65-F5344CB8AC3E}">
        <p14:creationId xmlns:p14="http://schemas.microsoft.com/office/powerpoint/2010/main" val="3340863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303AEB-7E3B-D2B0-0BA7-63AD9363BEB3}"/>
              </a:ext>
            </a:extLst>
          </p:cNvPr>
          <p:cNvSpPr>
            <a:spLocks noGrp="1"/>
          </p:cNvSpPr>
          <p:nvPr>
            <p:ph type="sldNum" sz="quarter" idx="12"/>
          </p:nvPr>
        </p:nvSpPr>
        <p:spPr/>
        <p:txBody>
          <a:bodyPr/>
          <a:lstStyle/>
          <a:p>
            <a:fld id="{88576F0B-C333-A742-B691-FD0B8D41BFAE}" type="slidenum">
              <a:rPr lang="en-ES" smtClean="0"/>
              <a:t>18</a:t>
            </a:fld>
            <a:endParaRPr lang="en-ES"/>
          </a:p>
        </p:txBody>
      </p:sp>
      <p:pic>
        <p:nvPicPr>
          <p:cNvPr id="5" name="Picture 4">
            <a:extLst>
              <a:ext uri="{FF2B5EF4-FFF2-40B4-BE49-F238E27FC236}">
                <a16:creationId xmlns:a16="http://schemas.microsoft.com/office/drawing/2014/main" id="{8CB2134B-C62F-5E17-DF35-5992AD168A02}"/>
              </a:ext>
            </a:extLst>
          </p:cNvPr>
          <p:cNvPicPr>
            <a:picLocks noChangeAspect="1"/>
          </p:cNvPicPr>
          <p:nvPr/>
        </p:nvPicPr>
        <p:blipFill>
          <a:blip r:embed="rId2"/>
          <a:stretch>
            <a:fillRect/>
          </a:stretch>
        </p:blipFill>
        <p:spPr>
          <a:xfrm>
            <a:off x="1710955" y="588630"/>
            <a:ext cx="8977229" cy="5680740"/>
          </a:xfrm>
          <a:prstGeom prst="rect">
            <a:avLst/>
          </a:prstGeom>
        </p:spPr>
      </p:pic>
    </p:spTree>
    <p:extLst>
      <p:ext uri="{BB962C8B-B14F-4D97-AF65-F5344CB8AC3E}">
        <p14:creationId xmlns:p14="http://schemas.microsoft.com/office/powerpoint/2010/main" val="284605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DF1F5B-016B-6C0E-A81D-5D931A525156}"/>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085625"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538060" cy="1477328"/>
          </a:xfrm>
          <a:prstGeom prst="rect">
            <a:avLst/>
          </a:prstGeom>
          <a:noFill/>
        </p:spPr>
        <p:txBody>
          <a:bodyPr wrap="none" rtlCol="0">
            <a:spAutoFit/>
          </a:bodyPr>
          <a:lstStyle/>
          <a:p>
            <a:r>
              <a:rPr lang="el-GR" dirty="0"/>
              <a:t>Έχετε σκεφτεί ποτέ πού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r>
              <a:rPr lang="en-GB" dirty="0" err="1">
                <a:latin typeface="+mj-lt"/>
              </a:rPr>
              <a:t>VolunteersSelection.pdf</a:t>
            </a:r>
            <a:endParaRPr lang="en-GB"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lecture_notes</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.pdf</a:t>
            </a: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solidFill>
                  <a:schemeClr val="tx1"/>
                </a:solidFill>
              </a:rPr>
              <a:t>L</a:t>
            </a:r>
            <a:r>
              <a:rPr lang="en-ES">
                <a:solidFill>
                  <a:schemeClr val="tx1"/>
                </a:solidFill>
              </a:rPr>
              <a:t>ecture_notes</a:t>
            </a: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6D2E251-DE03-9198-B801-CCB67161FE1D}"/>
              </a:ext>
            </a:extLst>
          </p:cNvPr>
          <p:cNvSpPr txBox="1"/>
          <p:nvPr/>
        </p:nvSpPr>
        <p:spPr>
          <a:xfrm>
            <a:off x="2076959" y="5539828"/>
            <a:ext cx="7753964" cy="830997"/>
          </a:xfrm>
          <a:prstGeom prst="rect">
            <a:avLst/>
          </a:prstGeom>
          <a:noFill/>
        </p:spPr>
        <p:txBody>
          <a:bodyPr wrap="square" rtlCol="0">
            <a:spAutoFit/>
          </a:bodyPr>
          <a:lstStyle/>
          <a:p>
            <a:r>
              <a:rPr lang="en-US" sz="2400" b="1" dirty="0"/>
              <a:t>…</a:t>
            </a:r>
            <a:r>
              <a:rPr lang="el-GR" sz="2400" b="1" dirty="0"/>
              <a:t>σε συστήματα </a:t>
            </a:r>
            <a:r>
              <a:rPr lang="en-US" sz="2400" b="1" dirty="0"/>
              <a:t>Windows </a:t>
            </a:r>
            <a:r>
              <a:rPr lang="el-GR" sz="2400" b="1" dirty="0"/>
              <a:t>χρησιμοποιείται ανάστροφη κάθετος </a:t>
            </a:r>
            <a:r>
              <a:rPr lang="en-US" sz="2400" b="1" dirty="0"/>
              <a:t>( </a:t>
            </a:r>
            <a:r>
              <a:rPr lang="el-GR" sz="2400" b="1" dirty="0"/>
              <a:t>\</a:t>
            </a:r>
            <a:r>
              <a:rPr lang="en-US" sz="2400" b="1" dirty="0"/>
              <a:t> ) </a:t>
            </a:r>
            <a:r>
              <a:rPr lang="el-GR" sz="2400" b="1" dirty="0"/>
              <a:t>ενώ σε </a:t>
            </a:r>
            <a:r>
              <a:rPr lang="en-US" sz="2400" b="1" dirty="0"/>
              <a:t>UNIX </a:t>
            </a:r>
            <a:r>
              <a:rPr lang="el-GR" sz="2400" b="1" dirty="0"/>
              <a:t>δεξιόστροφη</a:t>
            </a:r>
            <a:r>
              <a:rPr lang="en-US" sz="2400" b="1" dirty="0"/>
              <a:t> ( / ) </a:t>
            </a:r>
            <a:endParaRPr lang="en-ES" sz="2400" b="1" dirty="0"/>
          </a:p>
        </p:txBody>
      </p:sp>
      <p:sp>
        <p:nvSpPr>
          <p:cNvPr id="6" name="Slide Number Placeholder 5">
            <a:extLst>
              <a:ext uri="{FF2B5EF4-FFF2-40B4-BE49-F238E27FC236}">
                <a16:creationId xmlns:a16="http://schemas.microsoft.com/office/drawing/2014/main" id="{EE3FD46B-4579-564E-5F48-16DCEC0F2BF9}"/>
              </a:ext>
            </a:extLst>
          </p:cNvPr>
          <p:cNvSpPr>
            <a:spLocks noGrp="1"/>
          </p:cNvSpPr>
          <p:nvPr>
            <p:ph type="sldNum" sz="quarter" idx="12"/>
          </p:nvPr>
        </p:nvSpPr>
        <p:spPr/>
        <p:txBody>
          <a:bodyPr/>
          <a:lstStyle/>
          <a:p>
            <a:fld id="{88576F0B-C333-A742-B691-FD0B8D41BFAE}" type="slidenum">
              <a:rPr lang="en-ES" smtClean="0"/>
              <a:t>19</a:t>
            </a:fld>
            <a:endParaRPr lang="en-ES"/>
          </a:p>
        </p:txBody>
      </p:sp>
    </p:spTree>
    <p:extLst>
      <p:ext uri="{BB962C8B-B14F-4D97-AF65-F5344CB8AC3E}">
        <p14:creationId xmlns:p14="http://schemas.microsoft.com/office/powerpoint/2010/main" val="27168026"/>
      </p:ext>
    </p:extLst>
  </p:cSld>
  <p:clrMapOvr>
    <a:masterClrMapping/>
  </p:clrMapOvr>
  <p:transition spd="slow">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17C326-402C-8661-2D33-158397D57C44}"/>
              </a:ext>
            </a:extLst>
          </p:cNvPr>
          <p:cNvSpPr txBox="1"/>
          <p:nvPr/>
        </p:nvSpPr>
        <p:spPr>
          <a:xfrm>
            <a:off x="418012" y="165463"/>
            <a:ext cx="2331087" cy="707886"/>
          </a:xfrm>
          <a:prstGeom prst="rect">
            <a:avLst/>
          </a:prstGeom>
          <a:noFill/>
        </p:spPr>
        <p:txBody>
          <a:bodyPr wrap="none" rtlCol="0">
            <a:spAutoFit/>
          </a:bodyPr>
          <a:lstStyle/>
          <a:p>
            <a:r>
              <a:rPr lang="en-ES" sz="4000">
                <a:latin typeface="+mj-lt"/>
              </a:rPr>
              <a:t>Disclaimer</a:t>
            </a:r>
          </a:p>
        </p:txBody>
      </p:sp>
      <p:sp>
        <p:nvSpPr>
          <p:cNvPr id="5" name="TextBox 4">
            <a:extLst>
              <a:ext uri="{FF2B5EF4-FFF2-40B4-BE49-F238E27FC236}">
                <a16:creationId xmlns:a16="http://schemas.microsoft.com/office/drawing/2014/main" id="{CC033963-E083-844D-4188-E7DD37881B0A}"/>
              </a:ext>
            </a:extLst>
          </p:cNvPr>
          <p:cNvSpPr txBox="1"/>
          <p:nvPr/>
        </p:nvSpPr>
        <p:spPr>
          <a:xfrm>
            <a:off x="133338" y="1347331"/>
            <a:ext cx="6433556" cy="4708981"/>
          </a:xfrm>
          <a:prstGeom prst="rect">
            <a:avLst/>
          </a:prstGeom>
          <a:noFill/>
        </p:spPr>
        <p:txBody>
          <a:bodyPr wrap="none" rtlCol="0">
            <a:spAutoFit/>
          </a:bodyPr>
          <a:lstStyle/>
          <a:p>
            <a:r>
              <a:rPr lang="el-GR" sz="2000" dirty="0">
                <a:latin typeface="+mj-lt"/>
              </a:rPr>
              <a:t>Κατάλογος εργασίας </a:t>
            </a:r>
            <a:r>
              <a:rPr lang="el-GR" sz="2000" dirty="0">
                <a:latin typeface="+mj-lt"/>
                <a:sym typeface="Wingdings" pitchFamily="2" charset="2"/>
              </a:rPr>
              <a:t> </a:t>
            </a:r>
            <a:r>
              <a:rPr lang="en-US" sz="2000" dirty="0">
                <a:latin typeface="+mj-lt"/>
              </a:rPr>
              <a:t>Working directory | </a:t>
            </a:r>
            <a:r>
              <a:rPr lang="en-US" sz="2000" i="1" dirty="0" err="1">
                <a:latin typeface="+mj-lt"/>
              </a:rPr>
              <a:t>getwd</a:t>
            </a:r>
            <a:r>
              <a:rPr lang="en-US" sz="2000" i="1" dirty="0">
                <a:latin typeface="+mj-lt"/>
              </a:rPr>
              <a:t>(), </a:t>
            </a:r>
            <a:r>
              <a:rPr lang="en-US" sz="2000" i="1" dirty="0" err="1">
                <a:latin typeface="+mj-lt"/>
              </a:rPr>
              <a:t>setwd</a:t>
            </a:r>
            <a:r>
              <a:rPr lang="en-US" sz="2000" i="1" dirty="0">
                <a:latin typeface="+mj-lt"/>
              </a:rPr>
              <a:t>()</a:t>
            </a:r>
          </a:p>
          <a:p>
            <a:endParaRPr lang="en-US" sz="2000" dirty="0">
              <a:latin typeface="+mj-lt"/>
            </a:endParaRPr>
          </a:p>
          <a:p>
            <a:r>
              <a:rPr lang="el-GR" sz="2000" dirty="0">
                <a:latin typeface="+mj-lt"/>
              </a:rPr>
              <a:t>Αποθήκη </a:t>
            </a:r>
            <a:r>
              <a:rPr lang="el-GR" sz="2000" dirty="0">
                <a:latin typeface="+mj-lt"/>
                <a:sym typeface="Wingdings" pitchFamily="2" charset="2"/>
              </a:rPr>
              <a:t> </a:t>
            </a:r>
            <a:r>
              <a:rPr lang="en-US" sz="2000" dirty="0">
                <a:latin typeface="+mj-lt"/>
                <a:sym typeface="Wingdings" pitchFamily="2" charset="2"/>
              </a:rPr>
              <a:t>repository</a:t>
            </a:r>
          </a:p>
          <a:p>
            <a:endParaRPr lang="en-US" sz="2000" dirty="0">
              <a:latin typeface="+mj-lt"/>
              <a:sym typeface="Wingdings" pitchFamily="2" charset="2"/>
            </a:endParaRPr>
          </a:p>
          <a:p>
            <a:r>
              <a:rPr lang="el-GR" sz="2000" dirty="0">
                <a:latin typeface="+mj-lt"/>
              </a:rPr>
              <a:t>Σύστημα ελέγχου εκδόσεων </a:t>
            </a:r>
            <a:r>
              <a:rPr lang="el-GR" sz="2000" dirty="0">
                <a:latin typeface="+mj-lt"/>
                <a:sym typeface="Wingdings" pitchFamily="2" charset="2"/>
              </a:rPr>
              <a:t> </a:t>
            </a:r>
            <a:r>
              <a:rPr lang="en-US" sz="2000" dirty="0">
                <a:latin typeface="+mj-lt"/>
                <a:sym typeface="Wingdings" pitchFamily="2" charset="2"/>
              </a:rPr>
              <a:t>version control system</a:t>
            </a:r>
          </a:p>
          <a:p>
            <a:endParaRPr lang="en-US" sz="2000" dirty="0">
              <a:latin typeface="+mj-lt"/>
              <a:sym typeface="Wingdings" pitchFamily="2" charset="2"/>
            </a:endParaRPr>
          </a:p>
          <a:p>
            <a:r>
              <a:rPr lang="en-US" sz="2000" dirty="0">
                <a:latin typeface="+mj-lt"/>
                <a:sym typeface="Wingdings" pitchFamily="2" charset="2"/>
              </a:rPr>
              <a:t>.csv file </a:t>
            </a:r>
            <a:r>
              <a:rPr lang="el-GR" sz="2000" dirty="0">
                <a:latin typeface="+mj-lt"/>
                <a:sym typeface="Wingdings" pitchFamily="2" charset="2"/>
              </a:rPr>
              <a:t></a:t>
            </a:r>
            <a:r>
              <a:rPr lang="en-US" sz="2000" dirty="0">
                <a:latin typeface="+mj-lt"/>
                <a:sym typeface="Wingdings" pitchFamily="2" charset="2"/>
              </a:rPr>
              <a:t> comma separated value</a:t>
            </a:r>
          </a:p>
          <a:p>
            <a:endParaRPr lang="en-US" sz="2000" dirty="0">
              <a:latin typeface="+mj-lt"/>
              <a:sym typeface="Wingdings" pitchFamily="2" charset="2"/>
            </a:endParaRPr>
          </a:p>
          <a:p>
            <a:r>
              <a:rPr lang="en-US" sz="2000" i="1" dirty="0" err="1">
                <a:latin typeface="+mj-lt"/>
                <a:sym typeface="Wingdings" pitchFamily="2" charset="2"/>
              </a:rPr>
              <a:t>aov</a:t>
            </a:r>
            <a:r>
              <a:rPr lang="en-US" sz="2000" i="1" dirty="0">
                <a:latin typeface="+mj-lt"/>
                <a:sym typeface="Wingdings" pitchFamily="2" charset="2"/>
              </a:rPr>
              <a:t>() </a:t>
            </a:r>
            <a:r>
              <a:rPr lang="en-US" sz="2000" dirty="0">
                <a:latin typeface="+mj-lt"/>
                <a:sym typeface="Wingdings" pitchFamily="2" charset="2"/>
              </a:rPr>
              <a:t>model </a:t>
            </a:r>
            <a:r>
              <a:rPr lang="el-GR" sz="2000" dirty="0">
                <a:latin typeface="+mj-lt"/>
                <a:sym typeface="Wingdings" pitchFamily="2" charset="2"/>
              </a:rPr>
              <a:t></a:t>
            </a:r>
            <a:r>
              <a:rPr lang="en-US" sz="2000" dirty="0">
                <a:latin typeface="+mj-lt"/>
                <a:sym typeface="Wingdings" pitchFamily="2" charset="2"/>
              </a:rPr>
              <a:t> Analyses Of Variance (</a:t>
            </a:r>
            <a:r>
              <a:rPr lang="en-US" sz="2000" dirty="0" err="1">
                <a:latin typeface="+mj-lt"/>
                <a:sym typeface="Wingdings" pitchFamily="2" charset="2"/>
              </a:rPr>
              <a:t>aov</a:t>
            </a:r>
            <a:r>
              <a:rPr lang="en-US" sz="2000" dirty="0">
                <a:latin typeface="+mj-lt"/>
                <a:sym typeface="Wingdings" pitchFamily="2" charset="2"/>
              </a:rPr>
              <a:t>)</a:t>
            </a:r>
          </a:p>
          <a:p>
            <a:endParaRPr lang="en-US" sz="2000" dirty="0">
              <a:latin typeface="+mj-lt"/>
              <a:sym typeface="Wingdings" pitchFamily="2" charset="2"/>
            </a:endParaRPr>
          </a:p>
          <a:p>
            <a:r>
              <a:rPr lang="el-GR" sz="2000" dirty="0">
                <a:latin typeface="+mj-lt"/>
                <a:sym typeface="Wingdings" pitchFamily="2" charset="2"/>
              </a:rPr>
              <a:t>Απλοποιημένη αναζήτηση </a:t>
            </a:r>
            <a:r>
              <a:rPr lang="en-US" sz="2000" dirty="0">
                <a:latin typeface="+mj-lt"/>
                <a:sym typeface="Wingdings" pitchFamily="2" charset="2"/>
              </a:rPr>
              <a:t>“how to …”</a:t>
            </a:r>
            <a:endParaRPr lang="el-GR" sz="2000" dirty="0">
              <a:latin typeface="+mj-lt"/>
              <a:sym typeface="Wingdings" pitchFamily="2" charset="2"/>
            </a:endParaRPr>
          </a:p>
          <a:p>
            <a:endParaRPr lang="en-ES" sz="2000" dirty="0">
              <a:latin typeface="+mj-lt"/>
              <a:sym typeface="Wingdings" pitchFamily="2" charset="2"/>
            </a:endParaRPr>
          </a:p>
          <a:p>
            <a:r>
              <a:rPr lang="el-GR" sz="2000" dirty="0">
                <a:latin typeface="+mj-lt"/>
                <a:sym typeface="Wingdings" pitchFamily="2" charset="2"/>
              </a:rPr>
              <a:t>Ελάχιστη βιβλιογραφία στα Ελληνικά σχετικά με </a:t>
            </a:r>
            <a:br>
              <a:rPr lang="el-GR" sz="2000" dirty="0">
                <a:latin typeface="+mj-lt"/>
                <a:sym typeface="Wingdings" pitchFamily="2" charset="2"/>
              </a:rPr>
            </a:br>
            <a:r>
              <a:rPr lang="el-GR" sz="2000" dirty="0">
                <a:latin typeface="+mj-lt"/>
                <a:sym typeface="Wingdings" pitchFamily="2" charset="2"/>
              </a:rPr>
              <a:t>οργάνωση φακέλων, ονοματολογία και βάσεις</a:t>
            </a:r>
            <a:br>
              <a:rPr lang="el-GR" sz="2000" dirty="0">
                <a:latin typeface="+mj-lt"/>
                <a:sym typeface="Wingdings" pitchFamily="2" charset="2"/>
              </a:rPr>
            </a:br>
            <a:r>
              <a:rPr lang="el-GR" sz="2000" dirty="0">
                <a:latin typeface="+mj-lt"/>
                <a:sym typeface="Wingdings" pitchFamily="2" charset="2"/>
              </a:rPr>
              <a:t>δεδομένων</a:t>
            </a:r>
            <a:r>
              <a:rPr lang="en-US" sz="2000" dirty="0">
                <a:latin typeface="+mj-lt"/>
                <a:sym typeface="Wingdings" pitchFamily="2" charset="2"/>
              </a:rPr>
              <a:t>.</a:t>
            </a:r>
            <a:endParaRPr lang="el-GR" sz="2000" dirty="0">
              <a:latin typeface="+mj-lt"/>
              <a:sym typeface="Wingdings" pitchFamily="2" charset="2"/>
            </a:endParaRPr>
          </a:p>
        </p:txBody>
      </p:sp>
      <p:pic>
        <p:nvPicPr>
          <p:cNvPr id="6" name="Picture 5">
            <a:extLst>
              <a:ext uri="{FF2B5EF4-FFF2-40B4-BE49-F238E27FC236}">
                <a16:creationId xmlns:a16="http://schemas.microsoft.com/office/drawing/2014/main" id="{174F1621-3E96-DA84-28B9-3C4F57D099E1}"/>
              </a:ext>
            </a:extLst>
          </p:cNvPr>
          <p:cNvPicPr>
            <a:picLocks noChangeAspect="1"/>
          </p:cNvPicPr>
          <p:nvPr/>
        </p:nvPicPr>
        <p:blipFill>
          <a:blip r:embed="rId2"/>
          <a:stretch>
            <a:fillRect/>
          </a:stretch>
        </p:blipFill>
        <p:spPr>
          <a:xfrm>
            <a:off x="6566894" y="2919534"/>
            <a:ext cx="5175069" cy="1207103"/>
          </a:xfrm>
          <a:prstGeom prst="rect">
            <a:avLst/>
          </a:prstGeom>
        </p:spPr>
      </p:pic>
      <p:pic>
        <p:nvPicPr>
          <p:cNvPr id="7" name="Picture 6">
            <a:extLst>
              <a:ext uri="{FF2B5EF4-FFF2-40B4-BE49-F238E27FC236}">
                <a16:creationId xmlns:a16="http://schemas.microsoft.com/office/drawing/2014/main" id="{5BD6181E-12AC-C2B0-F4C9-FEECCF9C5FF7}"/>
              </a:ext>
            </a:extLst>
          </p:cNvPr>
          <p:cNvPicPr>
            <a:picLocks noChangeAspect="1"/>
          </p:cNvPicPr>
          <p:nvPr/>
        </p:nvPicPr>
        <p:blipFill>
          <a:blip r:embed="rId3"/>
          <a:stretch>
            <a:fillRect/>
          </a:stretch>
        </p:blipFill>
        <p:spPr>
          <a:xfrm>
            <a:off x="6566894" y="400822"/>
            <a:ext cx="5175069" cy="2330541"/>
          </a:xfrm>
          <a:prstGeom prst="rect">
            <a:avLst/>
          </a:prstGeom>
        </p:spPr>
      </p:pic>
      <p:cxnSp>
        <p:nvCxnSpPr>
          <p:cNvPr id="8" name="Straight Connector 7">
            <a:extLst>
              <a:ext uri="{FF2B5EF4-FFF2-40B4-BE49-F238E27FC236}">
                <a16:creationId xmlns:a16="http://schemas.microsoft.com/office/drawing/2014/main" id="{42C08A2C-5B4A-50ED-DE06-404AA74160FC}"/>
              </a:ext>
            </a:extLst>
          </p:cNvPr>
          <p:cNvCxnSpPr>
            <a:cxnSpLocks/>
          </p:cNvCxnSpPr>
          <p:nvPr/>
        </p:nvCxnSpPr>
        <p:spPr>
          <a:xfrm>
            <a:off x="539740" y="873349"/>
            <a:ext cx="2072831" cy="0"/>
          </a:xfrm>
          <a:prstGeom prst="line">
            <a:avLst/>
          </a:prstGeom>
          <a:ln w="38100"/>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781441B2-4DF0-8DB8-DBED-94D297C8CE37}"/>
              </a:ext>
            </a:extLst>
          </p:cNvPr>
          <p:cNvPicPr>
            <a:picLocks noChangeAspect="1"/>
          </p:cNvPicPr>
          <p:nvPr/>
        </p:nvPicPr>
        <p:blipFill>
          <a:blip r:embed="rId4"/>
          <a:stretch>
            <a:fillRect/>
          </a:stretch>
        </p:blipFill>
        <p:spPr>
          <a:xfrm>
            <a:off x="5690266" y="4409139"/>
            <a:ext cx="6051697" cy="2203060"/>
          </a:xfrm>
          <a:prstGeom prst="rect">
            <a:avLst/>
          </a:prstGeom>
        </p:spPr>
      </p:pic>
      <p:sp>
        <p:nvSpPr>
          <p:cNvPr id="2" name="Slide Number Placeholder 1">
            <a:extLst>
              <a:ext uri="{FF2B5EF4-FFF2-40B4-BE49-F238E27FC236}">
                <a16:creationId xmlns:a16="http://schemas.microsoft.com/office/drawing/2014/main" id="{83F0D08D-5FF0-A612-902D-438F6848FD47}"/>
              </a:ext>
            </a:extLst>
          </p:cNvPr>
          <p:cNvSpPr>
            <a:spLocks noGrp="1"/>
          </p:cNvSpPr>
          <p:nvPr>
            <p:ph type="sldNum" sz="quarter" idx="12"/>
          </p:nvPr>
        </p:nvSpPr>
        <p:spPr/>
        <p:txBody>
          <a:bodyPr/>
          <a:lstStyle/>
          <a:p>
            <a:fld id="{88576F0B-C333-A742-B691-FD0B8D41BFAE}" type="slidenum">
              <a:rPr lang="en-ES" smtClean="0"/>
              <a:t>2</a:t>
            </a:fld>
            <a:endParaRPr lang="en-ES"/>
          </a:p>
        </p:txBody>
      </p:sp>
    </p:spTree>
    <p:extLst>
      <p:ext uri="{BB962C8B-B14F-4D97-AF65-F5344CB8AC3E}">
        <p14:creationId xmlns:p14="http://schemas.microsoft.com/office/powerpoint/2010/main" val="451254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DF1F5B-016B-6C0E-A81D-5D931A525156}"/>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085625"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538060" cy="1477328"/>
          </a:xfrm>
          <a:prstGeom prst="rect">
            <a:avLst/>
          </a:prstGeom>
          <a:noFill/>
        </p:spPr>
        <p:txBody>
          <a:bodyPr wrap="none" rtlCol="0">
            <a:spAutoFit/>
          </a:bodyPr>
          <a:lstStyle/>
          <a:p>
            <a:r>
              <a:rPr lang="el-GR" dirty="0"/>
              <a:t>Έχετε σκεφτεί ποτέ, που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r>
              <a:rPr lang="en-GB" dirty="0" err="1">
                <a:latin typeface="+mj-lt"/>
              </a:rPr>
              <a:t>VolunteersSelection.pdf</a:t>
            </a:r>
            <a:endParaRPr lang="en-GB"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lecture_notes</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.pdf</a:t>
            </a: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solidFill>
                  <a:schemeClr val="tx1"/>
                </a:solidFill>
              </a:rPr>
              <a:t>L</a:t>
            </a:r>
            <a:r>
              <a:rPr lang="en-ES">
                <a:solidFill>
                  <a:schemeClr val="tx1"/>
                </a:solidFill>
              </a:rPr>
              <a:t>ecture_notes</a:t>
            </a: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61B789-5F94-1E3A-E9D0-2369DF43273B}"/>
              </a:ext>
            </a:extLst>
          </p:cNvPr>
          <p:cNvSpPr/>
          <p:nvPr/>
        </p:nvSpPr>
        <p:spPr>
          <a:xfrm>
            <a:off x="718900" y="1297410"/>
            <a:ext cx="10754200" cy="155029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 (WD): </a:t>
            </a:r>
            <a:r>
              <a:rPr lang="el-GR" dirty="0">
                <a:solidFill>
                  <a:schemeClr val="tx1"/>
                </a:solidFill>
              </a:rPr>
              <a:t>Φάκελος, με ιεραρχική δομή στον οποίο αποθηκεύονται έγγραφα, λογιστικά φύλλα και οποιοδήποτε αρχείο, κάτω από ένα κοινό θέμα. Μπορεί να είναι οποιαδήποτε θέση στον υπολογιστή σας (ή στο </a:t>
            </a:r>
            <a:r>
              <a:rPr lang="en-US" dirty="0">
                <a:solidFill>
                  <a:schemeClr val="tx1"/>
                </a:solidFill>
              </a:rPr>
              <a:t>cloud</a:t>
            </a:r>
            <a:r>
              <a:rPr lang="el-GR" dirty="0">
                <a:solidFill>
                  <a:schemeClr val="tx1"/>
                </a:solidFill>
              </a:rPr>
              <a:t>) στην οποία "λαμβάνει χώρα" το έργο σας. Για την παρούσα διάλεξη σκεφτείτε ότι έχετε τόσα </a:t>
            </a:r>
            <a:r>
              <a:rPr lang="en-GB" dirty="0">
                <a:solidFill>
                  <a:schemeClr val="tx1"/>
                </a:solidFill>
              </a:rPr>
              <a:t>WDs </a:t>
            </a:r>
            <a:r>
              <a:rPr lang="el-GR" dirty="0">
                <a:solidFill>
                  <a:schemeClr val="tx1"/>
                </a:solidFill>
              </a:rPr>
              <a:t>όσα και οι εργασίες σας.</a:t>
            </a:r>
            <a:endParaRPr lang="en-ES" dirty="0">
              <a:solidFill>
                <a:schemeClr val="tx1"/>
              </a:solidFill>
            </a:endParaRPr>
          </a:p>
        </p:txBody>
      </p:sp>
      <p:sp>
        <p:nvSpPr>
          <p:cNvPr id="2" name="TextBox 1">
            <a:extLst>
              <a:ext uri="{FF2B5EF4-FFF2-40B4-BE49-F238E27FC236}">
                <a16:creationId xmlns:a16="http://schemas.microsoft.com/office/drawing/2014/main" id="{76D2E251-DE03-9198-B801-CCB67161FE1D}"/>
              </a:ext>
            </a:extLst>
          </p:cNvPr>
          <p:cNvSpPr txBox="1"/>
          <p:nvPr/>
        </p:nvSpPr>
        <p:spPr>
          <a:xfrm>
            <a:off x="2076959" y="5539828"/>
            <a:ext cx="7753964" cy="830997"/>
          </a:xfrm>
          <a:prstGeom prst="rect">
            <a:avLst/>
          </a:prstGeom>
          <a:noFill/>
        </p:spPr>
        <p:txBody>
          <a:bodyPr wrap="square" rtlCol="0">
            <a:spAutoFit/>
          </a:bodyPr>
          <a:lstStyle/>
          <a:p>
            <a:r>
              <a:rPr lang="en-US" sz="2400" b="1" dirty="0"/>
              <a:t>…</a:t>
            </a:r>
            <a:r>
              <a:rPr lang="el-GR" sz="2400" b="1" dirty="0"/>
              <a:t>σε συστήματα </a:t>
            </a:r>
            <a:r>
              <a:rPr lang="en-US" sz="2400" b="1" dirty="0"/>
              <a:t>Windows </a:t>
            </a:r>
            <a:r>
              <a:rPr lang="el-GR" sz="2400" b="1" dirty="0"/>
              <a:t>χρησιμοποιείται ανάστροφη κάθετος </a:t>
            </a:r>
            <a:r>
              <a:rPr lang="en-US" sz="2400" b="1" dirty="0"/>
              <a:t>( </a:t>
            </a:r>
            <a:r>
              <a:rPr lang="el-GR" sz="2400" b="1" dirty="0"/>
              <a:t>\</a:t>
            </a:r>
            <a:r>
              <a:rPr lang="en-US" sz="2400" b="1" dirty="0"/>
              <a:t> ) </a:t>
            </a:r>
            <a:r>
              <a:rPr lang="el-GR" sz="2400" b="1" dirty="0"/>
              <a:t>ενώ σε </a:t>
            </a:r>
            <a:r>
              <a:rPr lang="en-US" sz="2400" b="1" dirty="0"/>
              <a:t>UNIX </a:t>
            </a:r>
            <a:r>
              <a:rPr lang="el-GR" sz="2400" b="1" dirty="0"/>
              <a:t>δεξιόστροφη</a:t>
            </a:r>
            <a:r>
              <a:rPr lang="en-US" sz="2400" b="1" dirty="0"/>
              <a:t> ( / ) </a:t>
            </a:r>
            <a:endParaRPr lang="en-ES" sz="2400" b="1" dirty="0"/>
          </a:p>
        </p:txBody>
      </p:sp>
      <p:sp>
        <p:nvSpPr>
          <p:cNvPr id="6" name="Slide Number Placeholder 5">
            <a:extLst>
              <a:ext uri="{FF2B5EF4-FFF2-40B4-BE49-F238E27FC236}">
                <a16:creationId xmlns:a16="http://schemas.microsoft.com/office/drawing/2014/main" id="{EE3FD46B-4579-564E-5F48-16DCEC0F2BF9}"/>
              </a:ext>
            </a:extLst>
          </p:cNvPr>
          <p:cNvSpPr>
            <a:spLocks noGrp="1"/>
          </p:cNvSpPr>
          <p:nvPr>
            <p:ph type="sldNum" sz="quarter" idx="12"/>
          </p:nvPr>
        </p:nvSpPr>
        <p:spPr/>
        <p:txBody>
          <a:bodyPr/>
          <a:lstStyle/>
          <a:p>
            <a:fld id="{88576F0B-C333-A742-B691-FD0B8D41BFAE}" type="slidenum">
              <a:rPr lang="en-ES" smtClean="0"/>
              <a:t>20</a:t>
            </a:fld>
            <a:endParaRPr lang="en-ES"/>
          </a:p>
        </p:txBody>
      </p:sp>
    </p:spTree>
    <p:extLst>
      <p:ext uri="{BB962C8B-B14F-4D97-AF65-F5344CB8AC3E}">
        <p14:creationId xmlns:p14="http://schemas.microsoft.com/office/powerpoint/2010/main" val="209304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play Full Path in Title Bar of Windows 10 File Explorer Password  Recovery | Password Recovery">
            <a:extLst>
              <a:ext uri="{FF2B5EF4-FFF2-40B4-BE49-F238E27FC236}">
                <a16:creationId xmlns:a16="http://schemas.microsoft.com/office/drawing/2014/main" id="{893EAE1B-D80F-6B6E-5D31-DA09BA68B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53" y="274232"/>
            <a:ext cx="8052096" cy="35675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CA1C74C-4AE6-E96A-7EFF-762ECEF9C052}"/>
              </a:ext>
            </a:extLst>
          </p:cNvPr>
          <p:cNvPicPr>
            <a:picLocks noChangeAspect="1"/>
          </p:cNvPicPr>
          <p:nvPr/>
        </p:nvPicPr>
        <p:blipFill>
          <a:blip r:embed="rId3"/>
          <a:stretch>
            <a:fillRect/>
          </a:stretch>
        </p:blipFill>
        <p:spPr>
          <a:xfrm>
            <a:off x="3997547" y="1570480"/>
            <a:ext cx="7772400" cy="5013288"/>
          </a:xfrm>
          <a:prstGeom prst="rect">
            <a:avLst/>
          </a:prstGeom>
        </p:spPr>
      </p:pic>
      <p:sp>
        <p:nvSpPr>
          <p:cNvPr id="2" name="Slide Number Placeholder 1">
            <a:extLst>
              <a:ext uri="{FF2B5EF4-FFF2-40B4-BE49-F238E27FC236}">
                <a16:creationId xmlns:a16="http://schemas.microsoft.com/office/drawing/2014/main" id="{03E1CB1A-5F6A-B12D-F883-E6A8ACDFADD3}"/>
              </a:ext>
            </a:extLst>
          </p:cNvPr>
          <p:cNvSpPr>
            <a:spLocks noGrp="1"/>
          </p:cNvSpPr>
          <p:nvPr>
            <p:ph type="sldNum" sz="quarter" idx="12"/>
          </p:nvPr>
        </p:nvSpPr>
        <p:spPr/>
        <p:txBody>
          <a:bodyPr/>
          <a:lstStyle/>
          <a:p>
            <a:fld id="{88576F0B-C333-A742-B691-FD0B8D41BFAE}" type="slidenum">
              <a:rPr lang="en-ES" smtClean="0"/>
              <a:t>21</a:t>
            </a:fld>
            <a:endParaRPr lang="en-ES"/>
          </a:p>
        </p:txBody>
      </p:sp>
    </p:spTree>
    <p:extLst>
      <p:ext uri="{BB962C8B-B14F-4D97-AF65-F5344CB8AC3E}">
        <p14:creationId xmlns:p14="http://schemas.microsoft.com/office/powerpoint/2010/main" val="4102924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128156"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005094" cy="1477328"/>
          </a:xfrm>
          <a:prstGeom prst="rect">
            <a:avLst/>
          </a:prstGeom>
          <a:noFill/>
        </p:spPr>
        <p:txBody>
          <a:bodyPr wrap="none" rtlCol="0">
            <a:spAutoFit/>
          </a:bodyPr>
          <a:lstStyle/>
          <a:p>
            <a:r>
              <a:rPr lang="el-GR" dirty="0"/>
              <a:t>Έχετε σκεφτεί ποτέ πού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endParaRPr lang="en-GB" b="1"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data.csv</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dirty="0">
              <a:solidFill>
                <a:schemeClr val="tx1"/>
              </a:solidFill>
            </a:endParaRP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rgbClr val="94C8ED"/>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rPr>
              <a:t>data.csv</a:t>
            </a:r>
            <a:endParaRPr lang="en-ES" dirty="0">
              <a:solidFill>
                <a:schemeClr val="tx1"/>
              </a:solidFill>
            </a:endParaRP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186042-C257-62DC-0B6E-01E01FCF5223}"/>
              </a:ext>
            </a:extLst>
          </p:cNvPr>
          <p:cNvSpPr txBox="1"/>
          <p:nvPr/>
        </p:nvSpPr>
        <p:spPr>
          <a:xfrm>
            <a:off x="2076959" y="5221111"/>
            <a:ext cx="7753964" cy="1200329"/>
          </a:xfrm>
          <a:prstGeom prst="rect">
            <a:avLst/>
          </a:prstGeom>
          <a:noFill/>
        </p:spPr>
        <p:txBody>
          <a:bodyPr wrap="square" rtlCol="0">
            <a:spAutoFit/>
          </a:bodyPr>
          <a:lstStyle/>
          <a:p>
            <a:r>
              <a:rPr lang="el-GR" sz="2400" b="1" dirty="0">
                <a:highlight>
                  <a:srgbClr val="FFFF00"/>
                </a:highlight>
              </a:rPr>
              <a:t>Η απόλυτη διαδρομή αρχείου για έναν άλλο υπολογιστή θα </a:t>
            </a:r>
            <a:r>
              <a:rPr lang="en-US" sz="2400" b="1" dirty="0" err="1">
                <a:highlight>
                  <a:srgbClr val="FFFF00"/>
                </a:highlight>
              </a:rPr>
              <a:t>εί</a:t>
            </a:r>
            <a:r>
              <a:rPr lang="el-GR" sz="2400" b="1" dirty="0">
                <a:highlight>
                  <a:srgbClr val="FFFF00"/>
                </a:highlight>
              </a:rPr>
              <a:t>ναι πάντα διαφορετική:</a:t>
            </a:r>
          </a:p>
          <a:p>
            <a:r>
              <a:rPr lang="el-GR" sz="2400" b="1" dirty="0">
                <a:highlight>
                  <a:srgbClr val="FFFF00"/>
                </a:highlight>
              </a:rPr>
              <a:t>/</a:t>
            </a:r>
            <a:r>
              <a:rPr lang="en-US" sz="2400" b="1" dirty="0">
                <a:highlight>
                  <a:srgbClr val="FFFF00"/>
                </a:highlight>
              </a:rPr>
              <a:t>Users/Nico/documents/</a:t>
            </a:r>
            <a:r>
              <a:rPr lang="en-US" sz="2400" b="1" dirty="0" err="1">
                <a:highlight>
                  <a:srgbClr val="FFFF00"/>
                </a:highlight>
              </a:rPr>
              <a:t>data.csv</a:t>
            </a:r>
            <a:endParaRPr lang="en-ES" sz="2400" b="1" dirty="0">
              <a:highlight>
                <a:srgbClr val="FFFF00"/>
              </a:highlight>
            </a:endParaRPr>
          </a:p>
        </p:txBody>
      </p:sp>
      <p:sp>
        <p:nvSpPr>
          <p:cNvPr id="2" name="TextBox 1">
            <a:extLst>
              <a:ext uri="{FF2B5EF4-FFF2-40B4-BE49-F238E27FC236}">
                <a16:creationId xmlns:a16="http://schemas.microsoft.com/office/drawing/2014/main" id="{7555BA0E-B65D-F758-56AF-A4DEB9E6F7B5}"/>
              </a:ext>
            </a:extLst>
          </p:cNvPr>
          <p:cNvSpPr txBox="1"/>
          <p:nvPr/>
        </p:nvSpPr>
        <p:spPr>
          <a:xfrm>
            <a:off x="4898927" y="333658"/>
            <a:ext cx="7561610" cy="830997"/>
          </a:xfrm>
          <a:prstGeom prst="rect">
            <a:avLst/>
          </a:prstGeom>
          <a:noFill/>
        </p:spPr>
        <p:txBody>
          <a:bodyPr wrap="square" rtlCol="0">
            <a:spAutoFit/>
          </a:bodyPr>
          <a:lstStyle/>
          <a:p>
            <a:r>
              <a:rPr lang="el-GR" sz="2400" b="1" dirty="0">
                <a:highlight>
                  <a:srgbClr val="FFFF00"/>
                </a:highlight>
              </a:rPr>
              <a:t>Ο διαμοιρασμός αρχείων μεταξύ συνεργατών είναι </a:t>
            </a:r>
            <a:br>
              <a:rPr lang="el-GR" sz="2400" b="1" dirty="0">
                <a:highlight>
                  <a:srgbClr val="FFFF00"/>
                </a:highlight>
              </a:rPr>
            </a:br>
            <a:r>
              <a:rPr lang="el-GR" sz="2400" b="1" dirty="0">
                <a:highlight>
                  <a:srgbClr val="FFFF00"/>
                </a:highlight>
              </a:rPr>
              <a:t>μεγάλη υπόθεση.</a:t>
            </a:r>
            <a:endParaRPr lang="en-ES" sz="2400" b="1" dirty="0">
              <a:highlight>
                <a:srgbClr val="FFFF00"/>
              </a:highlight>
            </a:endParaRPr>
          </a:p>
        </p:txBody>
      </p:sp>
      <p:sp>
        <p:nvSpPr>
          <p:cNvPr id="3" name="TextBox 2">
            <a:extLst>
              <a:ext uri="{FF2B5EF4-FFF2-40B4-BE49-F238E27FC236}">
                <a16:creationId xmlns:a16="http://schemas.microsoft.com/office/drawing/2014/main" id="{93D7C216-710E-6564-BD22-1AC4AC16FBA7}"/>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sp>
        <p:nvSpPr>
          <p:cNvPr id="4" name="Slide Number Placeholder 3">
            <a:extLst>
              <a:ext uri="{FF2B5EF4-FFF2-40B4-BE49-F238E27FC236}">
                <a16:creationId xmlns:a16="http://schemas.microsoft.com/office/drawing/2014/main" id="{EA0D7B2E-8E91-3DFF-60B5-A78F24040CDE}"/>
              </a:ext>
            </a:extLst>
          </p:cNvPr>
          <p:cNvSpPr>
            <a:spLocks noGrp="1"/>
          </p:cNvSpPr>
          <p:nvPr>
            <p:ph type="sldNum" sz="quarter" idx="12"/>
          </p:nvPr>
        </p:nvSpPr>
        <p:spPr/>
        <p:txBody>
          <a:bodyPr/>
          <a:lstStyle/>
          <a:p>
            <a:fld id="{88576F0B-C333-A742-B691-FD0B8D41BFAE}" type="slidenum">
              <a:rPr lang="en-ES" smtClean="0"/>
              <a:t>22</a:t>
            </a:fld>
            <a:endParaRPr lang="en-ES"/>
          </a:p>
        </p:txBody>
      </p:sp>
    </p:spTree>
    <p:extLst>
      <p:ext uri="{BB962C8B-B14F-4D97-AF65-F5344CB8AC3E}">
        <p14:creationId xmlns:p14="http://schemas.microsoft.com/office/powerpoint/2010/main" val="71011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F8109E-C7D1-7857-B17F-8AC145661273}"/>
              </a:ext>
            </a:extLst>
          </p:cNvPr>
          <p:cNvSpPr>
            <a:spLocks noGrp="1"/>
          </p:cNvSpPr>
          <p:nvPr>
            <p:ph type="sldNum" sz="quarter" idx="12"/>
          </p:nvPr>
        </p:nvSpPr>
        <p:spPr/>
        <p:txBody>
          <a:bodyPr/>
          <a:lstStyle/>
          <a:p>
            <a:fld id="{88576F0B-C333-A742-B691-FD0B8D41BFAE}" type="slidenum">
              <a:rPr lang="en-ES" smtClean="0"/>
              <a:t>23</a:t>
            </a:fld>
            <a:endParaRPr lang="en-ES"/>
          </a:p>
        </p:txBody>
      </p:sp>
      <p:sp>
        <p:nvSpPr>
          <p:cNvPr id="5" name="TextBox 4">
            <a:extLst>
              <a:ext uri="{FF2B5EF4-FFF2-40B4-BE49-F238E27FC236}">
                <a16:creationId xmlns:a16="http://schemas.microsoft.com/office/drawing/2014/main" id="{18F024AF-A862-4F70-0C93-6B1012EE6640}"/>
              </a:ext>
            </a:extLst>
          </p:cNvPr>
          <p:cNvSpPr txBox="1"/>
          <p:nvPr/>
        </p:nvSpPr>
        <p:spPr>
          <a:xfrm>
            <a:off x="542260" y="808074"/>
            <a:ext cx="10603865" cy="7709803"/>
          </a:xfrm>
          <a:prstGeom prst="rect">
            <a:avLst/>
          </a:prstGeom>
          <a:noFill/>
        </p:spPr>
        <p:txBody>
          <a:bodyPr wrap="none" rtlCol="0">
            <a:spAutoFit/>
          </a:bodyPr>
          <a:lstStyle/>
          <a:p>
            <a:r>
              <a:rPr lang="el-GR" dirty="0"/>
              <a:t>Συνεπώς, όταν βλέπουμε μια διαδρομή-αρχείο (</a:t>
            </a:r>
            <a:r>
              <a:rPr lang="en-US" dirty="0"/>
              <a:t>folder path)</a:t>
            </a:r>
            <a:r>
              <a:rPr lang="el-GR" dirty="0"/>
              <a:t>, ουσιαστικά βλέπουμε τη θέση του φακέλου που </a:t>
            </a:r>
            <a:br>
              <a:rPr lang="el-GR" dirty="0"/>
            </a:br>
            <a:r>
              <a:rPr lang="el-GR" dirty="0"/>
              <a:t>εξερευνούμε, σε σχέση με τον σκληρό δίσκο:</a:t>
            </a:r>
          </a:p>
          <a:p>
            <a:endParaRPr lang="el-GR" dirty="0">
              <a:latin typeface="+mj-lt"/>
            </a:endParaRPr>
          </a:p>
          <a:p>
            <a:pPr>
              <a:lnSpc>
                <a:spcPct val="150000"/>
              </a:lnSpc>
            </a:pPr>
            <a:r>
              <a:rPr lang="en-GB" dirty="0">
                <a:highlight>
                  <a:srgbClr val="FFFF00"/>
                </a:highlight>
                <a:latin typeface="+mj-lt"/>
              </a:rPr>
              <a:t>/Users/</a:t>
            </a:r>
            <a:r>
              <a:rPr lang="en-GB" dirty="0" err="1">
                <a:highlight>
                  <a:srgbClr val="FFFF00"/>
                </a:highlight>
                <a:latin typeface="+mj-lt"/>
              </a:rPr>
              <a:t>paschalis</a:t>
            </a:r>
            <a:r>
              <a:rPr lang="en-GB" dirty="0">
                <a:highlight>
                  <a:srgbClr val="FFFF00"/>
                </a:highlight>
                <a:latin typeface="+mj-lt"/>
              </a:rPr>
              <a:t>/Library/</a:t>
            </a:r>
            <a:r>
              <a:rPr lang="en-GB" dirty="0" err="1">
                <a:highlight>
                  <a:srgbClr val="FFFF00"/>
                </a:highlight>
                <a:latin typeface="+mj-lt"/>
              </a:rPr>
              <a:t>CloudStorage</a:t>
            </a:r>
            <a:r>
              <a:rPr lang="en-GB" dirty="0">
                <a:highlight>
                  <a:srgbClr val="FFFF00"/>
                </a:highlight>
                <a:latin typeface="+mj-lt"/>
              </a:rPr>
              <a:t>/OneDrive-</a:t>
            </a:r>
            <a:r>
              <a:rPr lang="en-GB" dirty="0" err="1">
                <a:highlight>
                  <a:srgbClr val="FFFF00"/>
                </a:highlight>
                <a:latin typeface="+mj-lt"/>
              </a:rPr>
              <a:t>uca.es</a:t>
            </a:r>
            <a:r>
              <a:rPr lang="en-GB" dirty="0">
                <a:highlight>
                  <a:srgbClr val="FFFF00"/>
                </a:highlight>
                <a:latin typeface="+mj-lt"/>
              </a:rPr>
              <a:t>/</a:t>
            </a:r>
            <a:r>
              <a:rPr lang="en-GB" dirty="0" err="1">
                <a:highlight>
                  <a:srgbClr val="FFFF00"/>
                </a:highlight>
                <a:latin typeface="+mj-lt"/>
              </a:rPr>
              <a:t>WorOptReproSciEcoEnvSci</a:t>
            </a:r>
            <a:r>
              <a:rPr lang="en-GB" dirty="0">
                <a:highlight>
                  <a:srgbClr val="FFFF00"/>
                </a:highlight>
                <a:latin typeface="+mj-lt"/>
              </a:rPr>
              <a:t>/</a:t>
            </a:r>
            <a:r>
              <a:rPr lang="en-GB" dirty="0" err="1">
                <a:highlight>
                  <a:srgbClr val="FFFF00"/>
                </a:highlight>
                <a:latin typeface="+mj-lt"/>
              </a:rPr>
              <a:t>lecture_notes</a:t>
            </a:r>
            <a:endParaRPr lang="el-GR" dirty="0">
              <a:highlight>
                <a:srgbClr val="FFFF00"/>
              </a:highlight>
              <a:latin typeface="+mj-lt"/>
            </a:endParaRPr>
          </a:p>
          <a:p>
            <a:pPr>
              <a:lnSpc>
                <a:spcPct val="150000"/>
              </a:lnSpc>
            </a:pPr>
            <a:endParaRPr lang="el-GR" dirty="0">
              <a:latin typeface="+mj-lt"/>
            </a:endParaRPr>
          </a:p>
          <a:p>
            <a:pPr marL="285750" indent="-285750">
              <a:lnSpc>
                <a:spcPct val="150000"/>
              </a:lnSpc>
              <a:buFont typeface="Arial" panose="020B0604020202020204" pitchFamily="34" charset="0"/>
              <a:buChar char="•"/>
            </a:pPr>
            <a:r>
              <a:rPr lang="el-GR" dirty="0">
                <a:latin typeface="+mj-lt"/>
              </a:rPr>
              <a:t>Μετά από κάθε κάθετο, ο υπολογιστής εισέρχεται σε ένα φάκελο (</a:t>
            </a:r>
            <a:r>
              <a:rPr lang="en-US" b="1" dirty="0">
                <a:latin typeface="+mj-lt"/>
              </a:rPr>
              <a:t>directory</a:t>
            </a:r>
            <a:r>
              <a:rPr lang="el-GR" dirty="0">
                <a:latin typeface="+mj-lt"/>
              </a:rPr>
              <a:t>).</a:t>
            </a:r>
            <a:endParaRPr lang="en-US" dirty="0">
              <a:latin typeface="+mj-lt"/>
            </a:endParaRPr>
          </a:p>
          <a:p>
            <a:pPr marL="285750" indent="-285750">
              <a:lnSpc>
                <a:spcPct val="150000"/>
              </a:lnSpc>
              <a:buFont typeface="Arial" panose="020B0604020202020204" pitchFamily="34" charset="0"/>
              <a:buChar char="•"/>
            </a:pPr>
            <a:endParaRPr lang="en-US" dirty="0">
              <a:latin typeface="+mj-lt"/>
            </a:endParaRPr>
          </a:p>
          <a:p>
            <a:pPr marL="285750" indent="-285750">
              <a:lnSpc>
                <a:spcPct val="150000"/>
              </a:lnSpc>
              <a:buFont typeface="Arial" panose="020B0604020202020204" pitchFamily="34" charset="0"/>
              <a:buChar char="•"/>
            </a:pPr>
            <a:r>
              <a:rPr lang="el-GR" dirty="0">
                <a:latin typeface="+mj-lt"/>
              </a:rPr>
              <a:t>Όταν πατάμε διπλό κλικ στον φάκελο </a:t>
            </a:r>
            <a:r>
              <a:rPr lang="en-US" dirty="0" err="1">
                <a:latin typeface="+mj-lt"/>
              </a:rPr>
              <a:t>lecture_notes</a:t>
            </a:r>
            <a:r>
              <a:rPr lang="el-GR" dirty="0">
                <a:latin typeface="+mj-lt"/>
              </a:rPr>
              <a:t>,</a:t>
            </a:r>
            <a:r>
              <a:rPr lang="en-US" dirty="0">
                <a:latin typeface="+mj-lt"/>
              </a:rPr>
              <a:t> </a:t>
            </a:r>
            <a:r>
              <a:rPr lang="el-GR" dirty="0">
                <a:latin typeface="+mj-lt"/>
              </a:rPr>
              <a:t>ο υπολογιστής εκτελεί όλη αυτή τη διαδρομή </a:t>
            </a:r>
            <a:br>
              <a:rPr lang="el-GR" dirty="0">
                <a:latin typeface="+mj-lt"/>
              </a:rPr>
            </a:br>
            <a:r>
              <a:rPr lang="el-GR" dirty="0">
                <a:latin typeface="+mj-lt"/>
              </a:rPr>
              <a:t>για να φτάσει στο </a:t>
            </a:r>
            <a:r>
              <a:rPr lang="en-US" dirty="0">
                <a:latin typeface="+mj-lt"/>
              </a:rPr>
              <a:t>directory </a:t>
            </a:r>
            <a:r>
              <a:rPr lang="el-GR" dirty="0">
                <a:latin typeface="+mj-lt"/>
              </a:rPr>
              <a:t>που του ζητήσαμε.</a:t>
            </a:r>
          </a:p>
          <a:p>
            <a:pPr marL="285750" indent="-285750">
              <a:lnSpc>
                <a:spcPct val="150000"/>
              </a:lnSpc>
              <a:buFont typeface="Arial" panose="020B0604020202020204" pitchFamily="34" charset="0"/>
              <a:buChar char="•"/>
            </a:pPr>
            <a:endParaRPr lang="el-GR" dirty="0">
              <a:latin typeface="+mj-lt"/>
            </a:endParaRPr>
          </a:p>
          <a:p>
            <a:pPr marL="285750" indent="-285750">
              <a:lnSpc>
                <a:spcPct val="150000"/>
              </a:lnSpc>
              <a:buFont typeface="Arial" panose="020B0604020202020204" pitchFamily="34" charset="0"/>
              <a:buChar char="•"/>
            </a:pPr>
            <a:r>
              <a:rPr lang="el-GR" dirty="0">
                <a:latin typeface="+mj-lt"/>
              </a:rPr>
              <a:t>Ανάλογα με το λογισμικό που χρησιμοποιούμε, ο υπολογιστής διαβάζει τη διαδρομή αρχείου με</a:t>
            </a:r>
            <a:br>
              <a:rPr lang="el-GR" dirty="0">
                <a:latin typeface="+mj-lt"/>
              </a:rPr>
            </a:br>
            <a:r>
              <a:rPr lang="el-GR" dirty="0">
                <a:latin typeface="+mj-lt"/>
              </a:rPr>
              <a:t>διαφορετικό τρόπο:</a:t>
            </a:r>
          </a:p>
          <a:p>
            <a:pPr marL="742950" lvl="1" indent="-285750">
              <a:lnSpc>
                <a:spcPct val="150000"/>
              </a:lnSpc>
              <a:buFont typeface="Arial" panose="020B0604020202020204" pitchFamily="34" charset="0"/>
              <a:buChar char="•"/>
            </a:pPr>
            <a:r>
              <a:rPr lang="en-US" dirty="0">
                <a:latin typeface="+mj-lt"/>
              </a:rPr>
              <a:t>Windows : C</a:t>
            </a:r>
            <a:r>
              <a:rPr lang="el-GR" dirty="0">
                <a:latin typeface="+mj-lt"/>
              </a:rPr>
              <a:t>:</a:t>
            </a:r>
            <a:r>
              <a:rPr lang="el-GR" dirty="0">
                <a:latin typeface="+mj-lt"/>
                <a:sym typeface="Wingdings" pitchFamily="2" charset="2"/>
              </a:rPr>
              <a:t>\</a:t>
            </a:r>
            <a:r>
              <a:rPr lang="en-US" dirty="0">
                <a:latin typeface="+mj-lt"/>
              </a:rPr>
              <a:t>user</a:t>
            </a:r>
            <a:r>
              <a:rPr lang="el-GR" dirty="0">
                <a:latin typeface="+mj-lt"/>
              </a:rPr>
              <a:t>\</a:t>
            </a:r>
            <a:r>
              <a:rPr lang="en-US" dirty="0">
                <a:latin typeface="+mj-lt"/>
              </a:rPr>
              <a:t>documents</a:t>
            </a:r>
          </a:p>
          <a:p>
            <a:pPr marL="742950" lvl="1" indent="-285750">
              <a:lnSpc>
                <a:spcPct val="150000"/>
              </a:lnSpc>
              <a:buFont typeface="Arial" panose="020B0604020202020204" pitchFamily="34" charset="0"/>
              <a:buChar char="•"/>
            </a:pPr>
            <a:r>
              <a:rPr lang="en-US" dirty="0">
                <a:latin typeface="+mj-lt"/>
              </a:rPr>
              <a:t>Macintosh: ~/user/documents</a:t>
            </a:r>
            <a:endParaRPr lang="en-ES"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ES" dirty="0">
              <a:latin typeface="+mj-lt"/>
            </a:endParaRPr>
          </a:p>
          <a:p>
            <a:endParaRPr lang="el-GR" dirty="0"/>
          </a:p>
          <a:p>
            <a:endParaRPr lang="el-GR" dirty="0"/>
          </a:p>
          <a:p>
            <a:endParaRPr lang="el-GR" dirty="0"/>
          </a:p>
        </p:txBody>
      </p:sp>
    </p:spTree>
    <p:extLst>
      <p:ext uri="{BB962C8B-B14F-4D97-AF65-F5344CB8AC3E}">
        <p14:creationId xmlns:p14="http://schemas.microsoft.com/office/powerpoint/2010/main" val="902052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D3374-A117-D213-9422-6B9B9BCD4FFF}"/>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3" name="Rectangle 2">
            <a:extLst>
              <a:ext uri="{FF2B5EF4-FFF2-40B4-BE49-F238E27FC236}">
                <a16:creationId xmlns:a16="http://schemas.microsoft.com/office/drawing/2014/main" id="{B0CB01CA-331A-DE99-17AD-FAB211E84F5A}"/>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2" name="Slide Number Placeholder 1">
            <a:extLst>
              <a:ext uri="{FF2B5EF4-FFF2-40B4-BE49-F238E27FC236}">
                <a16:creationId xmlns:a16="http://schemas.microsoft.com/office/drawing/2014/main" id="{C4AD26FA-E66E-33AB-7EAD-6C85A59D298F}"/>
              </a:ext>
            </a:extLst>
          </p:cNvPr>
          <p:cNvSpPr>
            <a:spLocks noGrp="1"/>
          </p:cNvSpPr>
          <p:nvPr>
            <p:ph type="sldNum" sz="quarter" idx="12"/>
          </p:nvPr>
        </p:nvSpPr>
        <p:spPr/>
        <p:txBody>
          <a:bodyPr/>
          <a:lstStyle/>
          <a:p>
            <a:fld id="{88576F0B-C333-A742-B691-FD0B8D41BFAE}" type="slidenum">
              <a:rPr lang="en-ES" smtClean="0"/>
              <a:t>24</a:t>
            </a:fld>
            <a:endParaRPr lang="en-ES"/>
          </a:p>
        </p:txBody>
      </p:sp>
    </p:spTree>
    <p:extLst>
      <p:ext uri="{BB962C8B-B14F-4D97-AF65-F5344CB8AC3E}">
        <p14:creationId xmlns:p14="http://schemas.microsoft.com/office/powerpoint/2010/main" val="59019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Disorganised Cutlery Drawer - Organising a Messy Kitchen D… | Flickr">
            <a:extLst>
              <a:ext uri="{FF2B5EF4-FFF2-40B4-BE49-F238E27FC236}">
                <a16:creationId xmlns:a16="http://schemas.microsoft.com/office/drawing/2014/main" id="{D9BA2048-6ACC-BF4E-A603-4581BC724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45" b="96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5E451B9-5494-8C9F-26D0-649686875854}"/>
              </a:ext>
            </a:extLst>
          </p:cNvPr>
          <p:cNvSpPr>
            <a:spLocks noGrp="1"/>
          </p:cNvSpPr>
          <p:nvPr>
            <p:ph type="sldNum" sz="quarter" idx="12"/>
          </p:nvPr>
        </p:nvSpPr>
        <p:spPr/>
        <p:txBody>
          <a:bodyPr/>
          <a:lstStyle/>
          <a:p>
            <a:fld id="{88576F0B-C333-A742-B691-FD0B8D41BFAE}" type="slidenum">
              <a:rPr lang="en-ES" smtClean="0"/>
              <a:t>25</a:t>
            </a:fld>
            <a:endParaRPr lang="en-ES"/>
          </a:p>
        </p:txBody>
      </p:sp>
    </p:spTree>
    <p:extLst>
      <p:ext uri="{BB962C8B-B14F-4D97-AF65-F5344CB8AC3E}">
        <p14:creationId xmlns:p14="http://schemas.microsoft.com/office/powerpoint/2010/main" val="239549990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tlery Tray - Cutlery Holder - Cutlery Drawer Inserts - IKEA">
            <a:extLst>
              <a:ext uri="{FF2B5EF4-FFF2-40B4-BE49-F238E27FC236}">
                <a16:creationId xmlns:a16="http://schemas.microsoft.com/office/drawing/2014/main" id="{2EB8DB89-15D2-C91A-B9BB-02BF55BED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4" y="673555"/>
            <a:ext cx="9805852" cy="551088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1926F8A-55CD-5A76-3536-F5C953CD2374}"/>
              </a:ext>
            </a:extLst>
          </p:cNvPr>
          <p:cNvSpPr>
            <a:spLocks noGrp="1"/>
          </p:cNvSpPr>
          <p:nvPr>
            <p:ph type="sldNum" sz="quarter" idx="12"/>
          </p:nvPr>
        </p:nvSpPr>
        <p:spPr/>
        <p:txBody>
          <a:bodyPr/>
          <a:lstStyle/>
          <a:p>
            <a:fld id="{88576F0B-C333-A742-B691-FD0B8D41BFAE}" type="slidenum">
              <a:rPr lang="en-ES" smtClean="0"/>
              <a:t>26</a:t>
            </a:fld>
            <a:endParaRPr lang="en-ES"/>
          </a:p>
        </p:txBody>
      </p:sp>
    </p:spTree>
    <p:extLst>
      <p:ext uri="{BB962C8B-B14F-4D97-AF65-F5344CB8AC3E}">
        <p14:creationId xmlns:p14="http://schemas.microsoft.com/office/powerpoint/2010/main" val="9243793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C4D3A-B5DB-7AA0-4B8C-10BF1083794C}"/>
              </a:ext>
            </a:extLst>
          </p:cNvPr>
          <p:cNvPicPr>
            <a:picLocks noChangeAspect="1"/>
          </p:cNvPicPr>
          <p:nvPr/>
        </p:nvPicPr>
        <p:blipFill>
          <a:blip r:embed="rId2"/>
          <a:stretch>
            <a:fillRect/>
          </a:stretch>
        </p:blipFill>
        <p:spPr>
          <a:xfrm>
            <a:off x="3363106" y="1278681"/>
            <a:ext cx="8633808" cy="4585378"/>
          </a:xfrm>
          <a:prstGeom prst="rect">
            <a:avLst/>
          </a:prstGeom>
        </p:spPr>
      </p:pic>
      <p:sp>
        <p:nvSpPr>
          <p:cNvPr id="6" name="TextBox 5">
            <a:extLst>
              <a:ext uri="{FF2B5EF4-FFF2-40B4-BE49-F238E27FC236}">
                <a16:creationId xmlns:a16="http://schemas.microsoft.com/office/drawing/2014/main" id="{FC4B04B4-0D6C-12CE-9A7A-8E6B71AB6767}"/>
              </a:ext>
            </a:extLst>
          </p:cNvPr>
          <p:cNvSpPr txBox="1"/>
          <p:nvPr/>
        </p:nvSpPr>
        <p:spPr>
          <a:xfrm>
            <a:off x="241857" y="309183"/>
            <a:ext cx="4314707" cy="707886"/>
          </a:xfrm>
          <a:prstGeom prst="rect">
            <a:avLst/>
          </a:prstGeom>
          <a:noFill/>
        </p:spPr>
        <p:txBody>
          <a:bodyPr wrap="none" rtlCol="0">
            <a:spAutoFit/>
          </a:bodyPr>
          <a:lstStyle/>
          <a:p>
            <a:r>
              <a:rPr lang="el-GR" sz="4000" dirty="0"/>
              <a:t>‘Εν </a:t>
            </a:r>
            <a:r>
              <a:rPr lang="el-GR" sz="4000" dirty="0" err="1"/>
              <a:t>ἀρχή</a:t>
            </a:r>
            <a:r>
              <a:rPr lang="el-GR" sz="4000" dirty="0"/>
              <a:t> </a:t>
            </a:r>
            <a:r>
              <a:rPr lang="el-GR" sz="4000" dirty="0" err="1"/>
              <a:t>ἦν</a:t>
            </a:r>
            <a:r>
              <a:rPr lang="el-GR" sz="4000" dirty="0"/>
              <a:t> </a:t>
            </a:r>
            <a:r>
              <a:rPr lang="el-GR" sz="4000" dirty="0" err="1"/>
              <a:t>τὸ</a:t>
            </a:r>
            <a:r>
              <a:rPr lang="el-GR" sz="4000" dirty="0"/>
              <a:t> Χάος</a:t>
            </a:r>
            <a:endParaRPr lang="en-ES" sz="4000" dirty="0"/>
          </a:p>
        </p:txBody>
      </p:sp>
      <p:cxnSp>
        <p:nvCxnSpPr>
          <p:cNvPr id="7" name="Straight Connector 6">
            <a:extLst>
              <a:ext uri="{FF2B5EF4-FFF2-40B4-BE49-F238E27FC236}">
                <a16:creationId xmlns:a16="http://schemas.microsoft.com/office/drawing/2014/main" id="{217FDD80-5E84-C1F9-71E0-BEAC20DECB0A}"/>
              </a:ext>
            </a:extLst>
          </p:cNvPr>
          <p:cNvCxnSpPr>
            <a:cxnSpLocks/>
          </p:cNvCxnSpPr>
          <p:nvPr/>
        </p:nvCxnSpPr>
        <p:spPr>
          <a:xfrm>
            <a:off x="454477" y="1044800"/>
            <a:ext cx="3979300" cy="0"/>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485A641-AF1B-ACEC-F1D2-53635678DF7F}"/>
              </a:ext>
            </a:extLst>
          </p:cNvPr>
          <p:cNvSpPr txBox="1"/>
          <p:nvPr/>
        </p:nvSpPr>
        <p:spPr>
          <a:xfrm>
            <a:off x="89453" y="1230119"/>
            <a:ext cx="3283271" cy="2739211"/>
          </a:xfrm>
          <a:prstGeom prst="rect">
            <a:avLst/>
          </a:prstGeom>
          <a:noFill/>
        </p:spPr>
        <p:txBody>
          <a:bodyPr wrap="none" rtlCol="0">
            <a:spAutoFit/>
          </a:bodyPr>
          <a:lstStyle/>
          <a:p>
            <a:endParaRPr lang="en-ES" sz="2800" dirty="0"/>
          </a:p>
          <a:p>
            <a:pPr marL="342900" indent="-342900">
              <a:buFont typeface="Arial" panose="020B0604020202020204" pitchFamily="34" charset="0"/>
              <a:buChar char="•"/>
            </a:pPr>
            <a:r>
              <a:rPr lang="el-GR" sz="2400" dirty="0">
                <a:latin typeface="+mj-lt"/>
              </a:rPr>
              <a:t>Αρχεία κώδικα</a:t>
            </a:r>
            <a:endParaRPr lang="en-ES" sz="2400" dirty="0">
              <a:latin typeface="+mj-lt"/>
            </a:endParaRPr>
          </a:p>
          <a:p>
            <a:pPr marL="342900" indent="-342900">
              <a:buFont typeface="Arial" panose="020B0604020202020204" pitchFamily="34" charset="0"/>
              <a:buChar char="•"/>
            </a:pPr>
            <a:r>
              <a:rPr lang="el-GR" sz="2400" dirty="0">
                <a:latin typeface="+mj-lt"/>
              </a:rPr>
              <a:t>Αρχεία </a:t>
            </a:r>
            <a:r>
              <a:rPr lang="en-US" sz="2400" dirty="0">
                <a:latin typeface="+mj-lt"/>
              </a:rPr>
              <a:t>.doc</a:t>
            </a:r>
            <a:endParaRPr lang="en-ES" sz="2400" dirty="0">
              <a:latin typeface="+mj-lt"/>
            </a:endParaRPr>
          </a:p>
          <a:p>
            <a:pPr marL="342900" indent="-342900">
              <a:buFont typeface="Arial" panose="020B0604020202020204" pitchFamily="34" charset="0"/>
              <a:buChar char="•"/>
            </a:pPr>
            <a:r>
              <a:rPr lang="el-GR" sz="2400" dirty="0">
                <a:latin typeface="+mj-lt"/>
              </a:rPr>
              <a:t>Υπολογιστικά φύλλα</a:t>
            </a:r>
          </a:p>
          <a:p>
            <a:pPr marL="342900" indent="-342900">
              <a:buFont typeface="Arial" panose="020B0604020202020204" pitchFamily="34" charset="0"/>
              <a:buChar char="•"/>
            </a:pPr>
            <a:r>
              <a:rPr lang="el-GR" sz="2400" dirty="0">
                <a:latin typeface="+mj-lt"/>
              </a:rPr>
              <a:t>Παρουσίαση</a:t>
            </a:r>
          </a:p>
          <a:p>
            <a:pPr marL="342900" indent="-342900">
              <a:buFont typeface="Arial" panose="020B0604020202020204" pitchFamily="34" charset="0"/>
              <a:buChar char="•"/>
            </a:pPr>
            <a:r>
              <a:rPr lang="el-GR" sz="2400" dirty="0">
                <a:latin typeface="+mj-lt"/>
              </a:rPr>
              <a:t>Διάφοροι φάκελοι</a:t>
            </a:r>
            <a:br>
              <a:rPr lang="el-GR" sz="2400" dirty="0">
                <a:latin typeface="+mj-lt"/>
              </a:rPr>
            </a:br>
            <a:r>
              <a:rPr lang="el-GR" sz="2400" dirty="0">
                <a:latin typeface="+mj-lt"/>
              </a:rPr>
              <a:t>αγνώστου ταυτότητας</a:t>
            </a:r>
            <a:endParaRPr lang="en-ES" dirty="0">
              <a:latin typeface="+mj-lt"/>
            </a:endParaRPr>
          </a:p>
        </p:txBody>
      </p:sp>
      <p:cxnSp>
        <p:nvCxnSpPr>
          <p:cNvPr id="14" name="Straight Arrow Connector 13">
            <a:extLst>
              <a:ext uri="{FF2B5EF4-FFF2-40B4-BE49-F238E27FC236}">
                <a16:creationId xmlns:a16="http://schemas.microsoft.com/office/drawing/2014/main" id="{14F10AF9-397B-B6B3-10C2-512A78F04C74}"/>
              </a:ext>
            </a:extLst>
          </p:cNvPr>
          <p:cNvCxnSpPr>
            <a:cxnSpLocks/>
          </p:cNvCxnSpPr>
          <p:nvPr/>
        </p:nvCxnSpPr>
        <p:spPr>
          <a:xfrm>
            <a:off x="2399211" y="1894400"/>
            <a:ext cx="2613464" cy="7053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86B66E-F9BF-D78A-8A64-299A288084DF}"/>
              </a:ext>
            </a:extLst>
          </p:cNvPr>
          <p:cNvCxnSpPr>
            <a:cxnSpLocks/>
          </p:cNvCxnSpPr>
          <p:nvPr/>
        </p:nvCxnSpPr>
        <p:spPr>
          <a:xfrm>
            <a:off x="2126512" y="2274793"/>
            <a:ext cx="2886163" cy="70921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807CD80-63F1-557D-456C-14D305090F70}"/>
              </a:ext>
            </a:extLst>
          </p:cNvPr>
          <p:cNvCxnSpPr>
            <a:cxnSpLocks/>
          </p:cNvCxnSpPr>
          <p:nvPr/>
        </p:nvCxnSpPr>
        <p:spPr>
          <a:xfrm>
            <a:off x="2126512" y="2247062"/>
            <a:ext cx="2886163" cy="5546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3174C0-8ED4-2952-8FD3-2F7C4C678E8D}"/>
              </a:ext>
            </a:extLst>
          </p:cNvPr>
          <p:cNvCxnSpPr>
            <a:cxnSpLocks/>
          </p:cNvCxnSpPr>
          <p:nvPr/>
        </p:nvCxnSpPr>
        <p:spPr>
          <a:xfrm>
            <a:off x="2126512" y="3011741"/>
            <a:ext cx="2886163" cy="143214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55B82E-2ADA-C186-0BCC-F85F3CDEB701}"/>
              </a:ext>
            </a:extLst>
          </p:cNvPr>
          <p:cNvCxnSpPr>
            <a:cxnSpLocks/>
          </p:cNvCxnSpPr>
          <p:nvPr/>
        </p:nvCxnSpPr>
        <p:spPr>
          <a:xfrm>
            <a:off x="3062177" y="2648287"/>
            <a:ext cx="1950498" cy="99832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2BEF9B3-F533-2B49-4B6B-3DE7DC428891}"/>
              </a:ext>
            </a:extLst>
          </p:cNvPr>
          <p:cNvSpPr>
            <a:spLocks noGrp="1"/>
          </p:cNvSpPr>
          <p:nvPr>
            <p:ph type="sldNum" sz="quarter" idx="12"/>
          </p:nvPr>
        </p:nvSpPr>
        <p:spPr/>
        <p:txBody>
          <a:bodyPr/>
          <a:lstStyle/>
          <a:p>
            <a:fld id="{88576F0B-C333-A742-B691-FD0B8D41BFAE}" type="slidenum">
              <a:rPr lang="en-ES" smtClean="0"/>
              <a:t>27</a:t>
            </a:fld>
            <a:endParaRPr lang="en-ES"/>
          </a:p>
        </p:txBody>
      </p:sp>
    </p:spTree>
    <p:extLst>
      <p:ext uri="{BB962C8B-B14F-4D97-AF65-F5344CB8AC3E}">
        <p14:creationId xmlns:p14="http://schemas.microsoft.com/office/powerpoint/2010/main" val="55610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3838E4-61DD-4AA9-B511-9252881DE1CC}"/>
              </a:ext>
            </a:extLst>
          </p:cNvPr>
          <p:cNvPicPr>
            <a:picLocks noChangeAspect="1"/>
          </p:cNvPicPr>
          <p:nvPr/>
        </p:nvPicPr>
        <p:blipFill>
          <a:blip r:embed="rId2"/>
          <a:stretch>
            <a:fillRect/>
          </a:stretch>
        </p:blipFill>
        <p:spPr>
          <a:xfrm>
            <a:off x="3743257" y="1344059"/>
            <a:ext cx="8242639" cy="4377630"/>
          </a:xfrm>
          <a:prstGeom prst="rect">
            <a:avLst/>
          </a:prstGeom>
        </p:spPr>
      </p:pic>
      <p:sp>
        <p:nvSpPr>
          <p:cNvPr id="5" name="TextBox 4">
            <a:extLst>
              <a:ext uri="{FF2B5EF4-FFF2-40B4-BE49-F238E27FC236}">
                <a16:creationId xmlns:a16="http://schemas.microsoft.com/office/drawing/2014/main" id="{CC1030DE-AECC-C1FB-E4F9-C026DAFB0C48}"/>
              </a:ext>
            </a:extLst>
          </p:cNvPr>
          <p:cNvSpPr txBox="1"/>
          <p:nvPr/>
        </p:nvSpPr>
        <p:spPr>
          <a:xfrm>
            <a:off x="24319" y="1344059"/>
            <a:ext cx="3748142" cy="410881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l-GR" dirty="0">
                <a:latin typeface="+mj-lt"/>
              </a:rPr>
              <a:t>Φάκελοι με άγνωστο περιεχόμενο</a:t>
            </a:r>
            <a:endParaRPr lang="en-ES" dirty="0">
              <a:latin typeface="+mj-lt"/>
            </a:endParaRPr>
          </a:p>
          <a:p>
            <a:pPr marL="285750" indent="-285750">
              <a:lnSpc>
                <a:spcPct val="150000"/>
              </a:lnSpc>
              <a:buFont typeface="Arial" panose="020B0604020202020204" pitchFamily="34" charset="0"/>
              <a:buChar char="•"/>
            </a:pPr>
            <a:r>
              <a:rPr lang="el-GR" dirty="0">
                <a:latin typeface="+mj-lt"/>
              </a:rPr>
              <a:t>Ποια η διαφορά ανάμεσα στα</a:t>
            </a:r>
            <a:r>
              <a:rPr lang="en-ES" dirty="0">
                <a:latin typeface="+mj-lt"/>
              </a:rPr>
              <a:t>:</a:t>
            </a:r>
          </a:p>
          <a:p>
            <a:pPr marL="742950" lvl="1" indent="-285750">
              <a:lnSpc>
                <a:spcPct val="150000"/>
              </a:lnSpc>
              <a:buFont typeface="Arial" panose="020B0604020202020204" pitchFamily="34" charset="0"/>
              <a:buChar char="•"/>
            </a:pPr>
            <a:r>
              <a:rPr lang="en-ES" i="1" dirty="0">
                <a:latin typeface="+mj-lt"/>
              </a:rPr>
              <a:t>/Manuscript</a:t>
            </a:r>
          </a:p>
          <a:p>
            <a:pPr marL="742950" lvl="1" indent="-285750">
              <a:lnSpc>
                <a:spcPct val="150000"/>
              </a:lnSpc>
              <a:buFont typeface="Arial" panose="020B0604020202020204" pitchFamily="34" charset="0"/>
              <a:buChar char="•"/>
            </a:pPr>
            <a:r>
              <a:rPr lang="en-ES" i="1" dirty="0">
                <a:latin typeface="+mj-lt"/>
              </a:rPr>
              <a:t>/Thesis manuscript</a:t>
            </a:r>
          </a:p>
          <a:p>
            <a:pPr marL="285750" indent="-285750">
              <a:lnSpc>
                <a:spcPct val="150000"/>
              </a:lnSpc>
              <a:buFont typeface="Arial" panose="020B0604020202020204" pitchFamily="34" charset="0"/>
              <a:buChar char="•"/>
            </a:pPr>
            <a:r>
              <a:rPr lang="el-GR" dirty="0">
                <a:latin typeface="+mj-lt"/>
              </a:rPr>
              <a:t>Γιατί υπάρχει ένα υπολογιστικό </a:t>
            </a:r>
            <a:br>
              <a:rPr lang="el-GR" dirty="0">
                <a:latin typeface="+mj-lt"/>
              </a:rPr>
            </a:br>
            <a:r>
              <a:rPr lang="el-GR" dirty="0">
                <a:latin typeface="+mj-lt"/>
              </a:rPr>
              <a:t>φύλλο, ενώ υπάρχει φάκελος για</a:t>
            </a:r>
            <a:br>
              <a:rPr lang="el-GR" dirty="0">
                <a:latin typeface="+mj-lt"/>
              </a:rPr>
            </a:br>
            <a:r>
              <a:rPr lang="el-GR" dirty="0">
                <a:latin typeface="+mj-lt"/>
              </a:rPr>
              <a:t>δεδομένα;</a:t>
            </a:r>
            <a:r>
              <a:rPr lang="en-ES" dirty="0">
                <a:latin typeface="+mj-lt"/>
              </a:rPr>
              <a:t> </a:t>
            </a:r>
          </a:p>
          <a:p>
            <a:pPr marL="285750" indent="-285750">
              <a:lnSpc>
                <a:spcPct val="150000"/>
              </a:lnSpc>
              <a:buFont typeface="Arial" panose="020B0604020202020204" pitchFamily="34" charset="0"/>
              <a:buChar char="•"/>
            </a:pPr>
            <a:r>
              <a:rPr lang="en-ES" i="1" dirty="0">
                <a:latin typeface="+mj-lt"/>
              </a:rPr>
              <a:t>/Various</a:t>
            </a:r>
            <a:r>
              <a:rPr lang="el-GR" i="1" dirty="0">
                <a:latin typeface="+mj-lt"/>
              </a:rPr>
              <a:t> ;</a:t>
            </a:r>
            <a:r>
              <a:rPr lang="en-ES" dirty="0">
                <a:latin typeface="+mj-lt"/>
              </a:rPr>
              <a:t> </a:t>
            </a:r>
          </a:p>
          <a:p>
            <a:pPr marL="285750" indent="-285750">
              <a:lnSpc>
                <a:spcPct val="150000"/>
              </a:lnSpc>
              <a:buFont typeface="Arial" panose="020B0604020202020204" pitchFamily="34" charset="0"/>
              <a:buChar char="•"/>
            </a:pPr>
            <a:r>
              <a:rPr lang="el-GR" dirty="0">
                <a:solidFill>
                  <a:srgbClr val="FF0000"/>
                </a:solidFill>
                <a:latin typeface="+mj-lt"/>
              </a:rPr>
              <a:t>Απουσιάζει αρχείο</a:t>
            </a:r>
            <a:r>
              <a:rPr lang="en-ES" dirty="0">
                <a:solidFill>
                  <a:srgbClr val="FF0000"/>
                </a:solidFill>
                <a:latin typeface="+mj-lt"/>
              </a:rPr>
              <a:t> </a:t>
            </a:r>
            <a:r>
              <a:rPr lang="en-ES" i="1" dirty="0">
                <a:solidFill>
                  <a:srgbClr val="FF0000"/>
                </a:solidFill>
                <a:latin typeface="+mj-lt"/>
              </a:rPr>
              <a:t>/readme.md</a:t>
            </a:r>
            <a:endParaRPr lang="en-ES" dirty="0">
              <a:solidFill>
                <a:srgbClr val="FF0000"/>
              </a:solidFill>
              <a:latin typeface="+mj-lt"/>
            </a:endParaRPr>
          </a:p>
          <a:p>
            <a:endParaRPr lang="en-ES" dirty="0"/>
          </a:p>
        </p:txBody>
      </p:sp>
      <p:sp>
        <p:nvSpPr>
          <p:cNvPr id="6" name="Oval 5">
            <a:extLst>
              <a:ext uri="{FF2B5EF4-FFF2-40B4-BE49-F238E27FC236}">
                <a16:creationId xmlns:a16="http://schemas.microsoft.com/office/drawing/2014/main" id="{046BA23E-A56D-A819-115B-BBEF45ABAD2F}"/>
              </a:ext>
            </a:extLst>
          </p:cNvPr>
          <p:cNvSpPr/>
          <p:nvPr/>
        </p:nvSpPr>
        <p:spPr>
          <a:xfrm>
            <a:off x="5157687" y="4316690"/>
            <a:ext cx="1116376" cy="506776"/>
          </a:xfrm>
          <a:prstGeom prst="ellipse">
            <a:avLst/>
          </a:prstGeom>
          <a:noFill/>
          <a:ln w="5715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01AC0B08-B692-2AE9-D9CB-FC7BACA6D091}"/>
              </a:ext>
            </a:extLst>
          </p:cNvPr>
          <p:cNvSpPr txBox="1"/>
          <p:nvPr/>
        </p:nvSpPr>
        <p:spPr>
          <a:xfrm>
            <a:off x="383059" y="321276"/>
            <a:ext cx="2330574" cy="707886"/>
          </a:xfrm>
          <a:prstGeom prst="rect">
            <a:avLst/>
          </a:prstGeom>
          <a:noFill/>
        </p:spPr>
        <p:txBody>
          <a:bodyPr wrap="none" rtlCol="0">
            <a:spAutoFit/>
          </a:bodyPr>
          <a:lstStyle/>
          <a:p>
            <a:r>
              <a:rPr lang="el-GR" sz="4000" dirty="0"/>
              <a:t>Συνοπτικά</a:t>
            </a:r>
            <a:endParaRPr lang="en-ES" sz="4000" dirty="0"/>
          </a:p>
        </p:txBody>
      </p:sp>
      <p:cxnSp>
        <p:nvCxnSpPr>
          <p:cNvPr id="3" name="Straight Connector 2">
            <a:extLst>
              <a:ext uri="{FF2B5EF4-FFF2-40B4-BE49-F238E27FC236}">
                <a16:creationId xmlns:a16="http://schemas.microsoft.com/office/drawing/2014/main" id="{09327280-2722-724E-042A-8A44483481E2}"/>
              </a:ext>
            </a:extLst>
          </p:cNvPr>
          <p:cNvCxnSpPr>
            <a:cxnSpLocks/>
          </p:cNvCxnSpPr>
          <p:nvPr/>
        </p:nvCxnSpPr>
        <p:spPr>
          <a:xfrm flipV="1">
            <a:off x="454477" y="1029162"/>
            <a:ext cx="2161132" cy="15638"/>
          </a:xfrm>
          <a:prstGeom prst="line">
            <a:avLst/>
          </a:prstGeom>
          <a:ln w="38100"/>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26016025-F189-AE6E-4E36-4ECF703B7A37}"/>
              </a:ext>
            </a:extLst>
          </p:cNvPr>
          <p:cNvSpPr>
            <a:spLocks noGrp="1"/>
          </p:cNvSpPr>
          <p:nvPr>
            <p:ph type="sldNum" sz="quarter" idx="12"/>
          </p:nvPr>
        </p:nvSpPr>
        <p:spPr/>
        <p:txBody>
          <a:bodyPr/>
          <a:lstStyle/>
          <a:p>
            <a:fld id="{88576F0B-C333-A742-B691-FD0B8D41BFAE}" type="slidenum">
              <a:rPr lang="en-ES" smtClean="0"/>
              <a:t>28</a:t>
            </a:fld>
            <a:endParaRPr lang="en-ES"/>
          </a:p>
        </p:txBody>
      </p:sp>
    </p:spTree>
    <p:extLst>
      <p:ext uri="{BB962C8B-B14F-4D97-AF65-F5344CB8AC3E}">
        <p14:creationId xmlns:p14="http://schemas.microsoft.com/office/powerpoint/2010/main" val="202981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BA9AE8-0EB5-62E8-B54C-B9D80D608E36}"/>
              </a:ext>
            </a:extLst>
          </p:cNvPr>
          <p:cNvSpPr txBox="1"/>
          <p:nvPr/>
        </p:nvSpPr>
        <p:spPr>
          <a:xfrm>
            <a:off x="358966" y="333658"/>
            <a:ext cx="7603492" cy="707886"/>
          </a:xfrm>
          <a:prstGeom prst="rect">
            <a:avLst/>
          </a:prstGeom>
          <a:noFill/>
        </p:spPr>
        <p:txBody>
          <a:bodyPr wrap="none" rtlCol="0">
            <a:spAutoFit/>
          </a:bodyPr>
          <a:lstStyle/>
          <a:p>
            <a:r>
              <a:rPr lang="el-GR" sz="4000" dirty="0"/>
              <a:t>Μερικές αρχές οργάνωσης αρχείων</a:t>
            </a:r>
            <a:endParaRPr lang="en-ES" sz="4000" dirty="0"/>
          </a:p>
        </p:txBody>
      </p:sp>
      <p:cxnSp>
        <p:nvCxnSpPr>
          <p:cNvPr id="5" name="Straight Connector 4">
            <a:extLst>
              <a:ext uri="{FF2B5EF4-FFF2-40B4-BE49-F238E27FC236}">
                <a16:creationId xmlns:a16="http://schemas.microsoft.com/office/drawing/2014/main" id="{C4E98278-8E32-074A-5974-8D6623E90F91}"/>
              </a:ext>
            </a:extLst>
          </p:cNvPr>
          <p:cNvCxnSpPr>
            <a:cxnSpLocks/>
          </p:cNvCxnSpPr>
          <p:nvPr/>
        </p:nvCxnSpPr>
        <p:spPr>
          <a:xfrm>
            <a:off x="482559" y="1041544"/>
            <a:ext cx="7257943"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933293A-B76B-4070-5345-F18C5F509295}"/>
              </a:ext>
            </a:extLst>
          </p:cNvPr>
          <p:cNvSpPr txBox="1"/>
          <p:nvPr/>
        </p:nvSpPr>
        <p:spPr>
          <a:xfrm>
            <a:off x="617713" y="1196602"/>
            <a:ext cx="6800260" cy="461985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l-GR" dirty="0">
                <a:latin typeface="+mj-lt"/>
              </a:rPr>
              <a:t>Ιεράρχηση των φακέλων ανάλογα με το </a:t>
            </a:r>
            <a:r>
              <a:rPr lang="en-US" dirty="0">
                <a:latin typeface="+mj-lt"/>
              </a:rPr>
              <a:t>project</a:t>
            </a:r>
            <a:r>
              <a:rPr lang="el-GR" dirty="0">
                <a:latin typeface="+mj-lt"/>
              </a:rPr>
              <a:t>.</a:t>
            </a:r>
            <a:endParaRPr lang="en-ES" dirty="0">
              <a:latin typeface="+mj-lt"/>
            </a:endParaRPr>
          </a:p>
          <a:p>
            <a:pPr marL="285750" indent="-285750">
              <a:lnSpc>
                <a:spcPct val="150000"/>
              </a:lnSpc>
              <a:buFont typeface="Arial" panose="020B0604020202020204" pitchFamily="34" charset="0"/>
              <a:buChar char="•"/>
            </a:pPr>
            <a:r>
              <a:rPr lang="el-GR" dirty="0">
                <a:latin typeface="+mj-lt"/>
              </a:rPr>
              <a:t>Κάθε υπό-φάκελος πρέπει να είναι ξεκάθαρο τι περιέχει</a:t>
            </a:r>
            <a:r>
              <a:rPr lang="en-ES" dirty="0">
                <a:latin typeface="+mj-lt"/>
              </a:rPr>
              <a:t>:</a:t>
            </a:r>
          </a:p>
          <a:p>
            <a:pPr marL="742950" lvl="1" indent="-285750">
              <a:lnSpc>
                <a:spcPct val="150000"/>
              </a:lnSpc>
              <a:buFont typeface="Arial" panose="020B0604020202020204" pitchFamily="34" charset="0"/>
              <a:buChar char="•"/>
            </a:pPr>
            <a:r>
              <a:rPr lang="en-ES" b="1" i="1" dirty="0">
                <a:latin typeface="+mj-lt"/>
              </a:rPr>
              <a:t>/for_publication</a:t>
            </a:r>
            <a:r>
              <a:rPr lang="en-ES" i="1" dirty="0">
                <a:latin typeface="+mj-lt"/>
              </a:rPr>
              <a:t> </a:t>
            </a:r>
            <a:r>
              <a:rPr lang="en-ES" dirty="0">
                <a:latin typeface="+mj-lt"/>
              </a:rPr>
              <a:t>-&gt; </a:t>
            </a:r>
            <a:r>
              <a:rPr lang="en-ES" i="1" dirty="0">
                <a:latin typeface="+mj-lt"/>
              </a:rPr>
              <a:t>/manuscript_publicatio</a:t>
            </a:r>
            <a:r>
              <a:rPr lang="en-US" i="1" dirty="0">
                <a:latin typeface="+mj-lt"/>
              </a:rPr>
              <a:t>n</a:t>
            </a:r>
            <a:br>
              <a:rPr lang="en-US" i="1" dirty="0">
                <a:latin typeface="+mj-lt"/>
              </a:rPr>
            </a:br>
            <a:r>
              <a:rPr lang="en-US" i="1" dirty="0">
                <a:latin typeface="+mj-lt"/>
              </a:rPr>
              <a:t>				     /</a:t>
            </a:r>
            <a:r>
              <a:rPr lang="en-US" i="1" dirty="0" err="1">
                <a:latin typeface="+mj-lt"/>
              </a:rPr>
              <a:t>raw_data_publication</a:t>
            </a:r>
            <a:endParaRPr lang="en-ES" i="1" dirty="0">
              <a:latin typeface="+mj-lt"/>
            </a:endParaRPr>
          </a:p>
          <a:p>
            <a:pPr marL="285750" indent="-285750">
              <a:lnSpc>
                <a:spcPct val="150000"/>
              </a:lnSpc>
              <a:buFont typeface="Arial" panose="020B0604020202020204" pitchFamily="34" charset="0"/>
              <a:buChar char="•"/>
            </a:pPr>
            <a:r>
              <a:rPr lang="el-GR" dirty="0">
                <a:latin typeface="+mj-lt"/>
              </a:rPr>
              <a:t>Οργάνωση φακέλων βάσει της υποθηκευόμενης πληροφορίας</a:t>
            </a:r>
            <a:r>
              <a:rPr lang="en-ES" dirty="0">
                <a:latin typeface="+mj-lt"/>
              </a:rPr>
              <a:t>:</a:t>
            </a:r>
          </a:p>
          <a:p>
            <a:pPr marL="742950" lvl="1" indent="-285750">
              <a:lnSpc>
                <a:spcPct val="150000"/>
              </a:lnSpc>
              <a:buFont typeface="Arial" panose="020B0604020202020204" pitchFamily="34" charset="0"/>
              <a:buChar char="•"/>
            </a:pPr>
            <a:r>
              <a:rPr lang="en-ES" i="1" dirty="0">
                <a:latin typeface="+mj-lt"/>
              </a:rPr>
              <a:t>/scripts</a:t>
            </a:r>
          </a:p>
          <a:p>
            <a:pPr marL="742950" lvl="1" indent="-285750">
              <a:lnSpc>
                <a:spcPct val="150000"/>
              </a:lnSpc>
              <a:buFont typeface="Arial" panose="020B0604020202020204" pitchFamily="34" charset="0"/>
              <a:buChar char="•"/>
            </a:pPr>
            <a:r>
              <a:rPr lang="en-ES" i="1" dirty="0">
                <a:latin typeface="+mj-lt"/>
              </a:rPr>
              <a:t>/raw_data</a:t>
            </a:r>
          </a:p>
          <a:p>
            <a:pPr marL="742950" lvl="1" indent="-285750">
              <a:lnSpc>
                <a:spcPct val="150000"/>
              </a:lnSpc>
              <a:buFont typeface="Arial" panose="020B0604020202020204" pitchFamily="34" charset="0"/>
              <a:buChar char="•"/>
            </a:pPr>
            <a:r>
              <a:rPr lang="en-ES" i="1" dirty="0">
                <a:latin typeface="+mj-lt"/>
              </a:rPr>
              <a:t>/clean_data</a:t>
            </a:r>
          </a:p>
          <a:p>
            <a:pPr marL="285750" indent="-285750">
              <a:lnSpc>
                <a:spcPct val="150000"/>
              </a:lnSpc>
              <a:buFont typeface="Arial" panose="020B0604020202020204" pitchFamily="34" charset="0"/>
              <a:buChar char="•"/>
            </a:pPr>
            <a:r>
              <a:rPr lang="el-GR" dirty="0">
                <a:latin typeface="+mj-lt"/>
              </a:rPr>
              <a:t>Οποιοδήποτε αρχείο είναι προϊόν κώδικα αποθηκεύεται ξεχωριστά:</a:t>
            </a:r>
            <a:endParaRPr lang="en-ES" dirty="0">
              <a:latin typeface="+mj-lt"/>
            </a:endParaRPr>
          </a:p>
          <a:p>
            <a:pPr marL="742950" lvl="1" indent="-285750">
              <a:lnSpc>
                <a:spcPct val="150000"/>
              </a:lnSpc>
              <a:buFont typeface="Arial" panose="020B0604020202020204" pitchFamily="34" charset="0"/>
              <a:buChar char="•"/>
            </a:pPr>
            <a:r>
              <a:rPr lang="en-ES" i="1" dirty="0">
                <a:latin typeface="+mj-lt"/>
              </a:rPr>
              <a:t>/output/figures</a:t>
            </a:r>
          </a:p>
          <a:p>
            <a:pPr marL="285750" indent="-285750">
              <a:lnSpc>
                <a:spcPct val="150000"/>
              </a:lnSpc>
              <a:buFont typeface="Arial" panose="020B0604020202020204" pitchFamily="34" charset="0"/>
              <a:buChar char="•"/>
            </a:pPr>
            <a:r>
              <a:rPr lang="el-GR" dirty="0">
                <a:solidFill>
                  <a:srgbClr val="FF0000"/>
                </a:solidFill>
                <a:latin typeface="+mj-lt"/>
              </a:rPr>
              <a:t>Πάντα αρχείο </a:t>
            </a:r>
            <a:r>
              <a:rPr lang="en-US" dirty="0" err="1">
                <a:solidFill>
                  <a:srgbClr val="FF0000"/>
                </a:solidFill>
                <a:latin typeface="+mj-lt"/>
              </a:rPr>
              <a:t>readme.md</a:t>
            </a:r>
            <a:endParaRPr lang="en-ES" dirty="0">
              <a:solidFill>
                <a:srgbClr val="FF0000"/>
              </a:solidFill>
              <a:latin typeface="+mj-lt"/>
            </a:endParaRPr>
          </a:p>
        </p:txBody>
      </p:sp>
      <p:pic>
        <p:nvPicPr>
          <p:cNvPr id="8" name="Picture 7">
            <a:extLst>
              <a:ext uri="{FF2B5EF4-FFF2-40B4-BE49-F238E27FC236}">
                <a16:creationId xmlns:a16="http://schemas.microsoft.com/office/drawing/2014/main" id="{BAF83EDA-006A-84FF-F276-200ED6FC4736}"/>
              </a:ext>
            </a:extLst>
          </p:cNvPr>
          <p:cNvPicPr>
            <a:picLocks noChangeAspect="1"/>
          </p:cNvPicPr>
          <p:nvPr/>
        </p:nvPicPr>
        <p:blipFill>
          <a:blip r:embed="rId2"/>
          <a:stretch>
            <a:fillRect/>
          </a:stretch>
        </p:blipFill>
        <p:spPr>
          <a:xfrm>
            <a:off x="7962458" y="743638"/>
            <a:ext cx="3171377" cy="5370723"/>
          </a:xfrm>
          <a:prstGeom prst="rect">
            <a:avLst/>
          </a:prstGeom>
        </p:spPr>
      </p:pic>
      <p:sp>
        <p:nvSpPr>
          <p:cNvPr id="2" name="TextBox 1">
            <a:extLst>
              <a:ext uri="{FF2B5EF4-FFF2-40B4-BE49-F238E27FC236}">
                <a16:creationId xmlns:a16="http://schemas.microsoft.com/office/drawing/2014/main" id="{F39C4CB7-49B3-421C-2D1B-678CFAC57A45}"/>
              </a:ext>
            </a:extLst>
          </p:cNvPr>
          <p:cNvSpPr txBox="1"/>
          <p:nvPr/>
        </p:nvSpPr>
        <p:spPr>
          <a:xfrm>
            <a:off x="10221686" y="810712"/>
            <a:ext cx="352982" cy="230832"/>
          </a:xfrm>
          <a:prstGeom prst="rect">
            <a:avLst/>
          </a:prstGeom>
          <a:noFill/>
        </p:spPr>
        <p:txBody>
          <a:bodyPr wrap="none" rtlCol="0">
            <a:spAutoFit/>
          </a:bodyPr>
          <a:lstStyle/>
          <a:p>
            <a:r>
              <a:rPr lang="en-ES" sz="900">
                <a:hlinkClick r:id="rId3"/>
              </a:rPr>
              <a:t>link</a:t>
            </a:r>
            <a:endParaRPr lang="en-ES" sz="1100"/>
          </a:p>
        </p:txBody>
      </p:sp>
      <p:sp>
        <p:nvSpPr>
          <p:cNvPr id="3" name="Slide Number Placeholder 2">
            <a:extLst>
              <a:ext uri="{FF2B5EF4-FFF2-40B4-BE49-F238E27FC236}">
                <a16:creationId xmlns:a16="http://schemas.microsoft.com/office/drawing/2014/main" id="{07F041B2-2713-F468-213E-19D165017B18}"/>
              </a:ext>
            </a:extLst>
          </p:cNvPr>
          <p:cNvSpPr>
            <a:spLocks noGrp="1"/>
          </p:cNvSpPr>
          <p:nvPr>
            <p:ph type="sldNum" sz="quarter" idx="12"/>
          </p:nvPr>
        </p:nvSpPr>
        <p:spPr/>
        <p:txBody>
          <a:bodyPr/>
          <a:lstStyle/>
          <a:p>
            <a:fld id="{88576F0B-C333-A742-B691-FD0B8D41BFAE}" type="slidenum">
              <a:rPr lang="en-ES" smtClean="0"/>
              <a:t>29</a:t>
            </a:fld>
            <a:endParaRPr lang="en-ES"/>
          </a:p>
        </p:txBody>
      </p:sp>
    </p:spTree>
    <p:extLst>
      <p:ext uri="{BB962C8B-B14F-4D97-AF65-F5344CB8AC3E}">
        <p14:creationId xmlns:p14="http://schemas.microsoft.com/office/powerpoint/2010/main" val="296601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516338-2542-FEB8-9EED-EF54DE939D58}"/>
              </a:ext>
            </a:extLst>
          </p:cNvPr>
          <p:cNvSpPr txBox="1"/>
          <p:nvPr/>
        </p:nvSpPr>
        <p:spPr>
          <a:xfrm>
            <a:off x="606287" y="407503"/>
            <a:ext cx="3409122" cy="707886"/>
          </a:xfrm>
          <a:prstGeom prst="rect">
            <a:avLst/>
          </a:prstGeom>
          <a:noFill/>
        </p:spPr>
        <p:txBody>
          <a:bodyPr wrap="square" rtlCol="0">
            <a:spAutoFit/>
          </a:bodyPr>
          <a:lstStyle/>
          <a:p>
            <a:r>
              <a:rPr lang="en-US" sz="4000"/>
              <a:t>Background</a:t>
            </a:r>
            <a:endParaRPr lang="en-ES" sz="4000"/>
          </a:p>
        </p:txBody>
      </p:sp>
      <p:cxnSp>
        <p:nvCxnSpPr>
          <p:cNvPr id="5" name="Straight Connector 4">
            <a:extLst>
              <a:ext uri="{FF2B5EF4-FFF2-40B4-BE49-F238E27FC236}">
                <a16:creationId xmlns:a16="http://schemas.microsoft.com/office/drawing/2014/main" id="{B6DCCEAC-19D5-52B5-D122-7D4F8620520F}"/>
              </a:ext>
            </a:extLst>
          </p:cNvPr>
          <p:cNvCxnSpPr>
            <a:cxnSpLocks/>
          </p:cNvCxnSpPr>
          <p:nvPr/>
        </p:nvCxnSpPr>
        <p:spPr>
          <a:xfrm>
            <a:off x="748746" y="1115389"/>
            <a:ext cx="2372141"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3FEC7BC-59F0-7DF9-F4E6-764A382814E4}"/>
              </a:ext>
            </a:extLst>
          </p:cNvPr>
          <p:cNvSpPr txBox="1"/>
          <p:nvPr/>
        </p:nvSpPr>
        <p:spPr>
          <a:xfrm>
            <a:off x="526774" y="1490870"/>
            <a:ext cx="4204549" cy="2585323"/>
          </a:xfrm>
          <a:prstGeom prst="rect">
            <a:avLst/>
          </a:prstGeom>
          <a:noFill/>
        </p:spPr>
        <p:txBody>
          <a:bodyPr wrap="none" rtlCol="0">
            <a:spAutoFit/>
          </a:bodyPr>
          <a:lstStyle/>
          <a:p>
            <a:r>
              <a:rPr lang="en-ES" dirty="0"/>
              <a:t>- </a:t>
            </a:r>
            <a:r>
              <a:rPr lang="en-US" dirty="0"/>
              <a:t>BSc</a:t>
            </a:r>
            <a:r>
              <a:rPr lang="en-ES" dirty="0"/>
              <a:t> in Environmental science</a:t>
            </a:r>
          </a:p>
          <a:p>
            <a:r>
              <a:rPr lang="en-ES" dirty="0">
                <a:latin typeface="+mj-lt"/>
              </a:rPr>
              <a:t>  (</a:t>
            </a:r>
            <a:r>
              <a:rPr lang="el-GR" dirty="0">
                <a:latin typeface="+mj-lt"/>
              </a:rPr>
              <a:t>Πανεπιστήμιο Αιγαίου</a:t>
            </a:r>
            <a:r>
              <a:rPr lang="en-ES" dirty="0">
                <a:latin typeface="+mj-lt"/>
              </a:rPr>
              <a:t>)</a:t>
            </a:r>
          </a:p>
          <a:p>
            <a:endParaRPr lang="en-ES" dirty="0">
              <a:latin typeface="+mj-lt"/>
            </a:endParaRPr>
          </a:p>
          <a:p>
            <a:r>
              <a:rPr lang="en-ES" dirty="0"/>
              <a:t>- MSc in Biology: Ecology and Conservation</a:t>
            </a:r>
          </a:p>
          <a:p>
            <a:r>
              <a:rPr lang="en-ES" dirty="0">
                <a:latin typeface="+mj-lt"/>
              </a:rPr>
              <a:t>  (Uppsala Universitet)</a:t>
            </a:r>
          </a:p>
          <a:p>
            <a:endParaRPr lang="en-ES" dirty="0">
              <a:latin typeface="+mj-lt"/>
            </a:endParaRPr>
          </a:p>
          <a:p>
            <a:r>
              <a:rPr lang="en-ES" dirty="0"/>
              <a:t>- PhD candidate in Grassland ecology and </a:t>
            </a:r>
          </a:p>
          <a:p>
            <a:r>
              <a:rPr lang="en-ES" dirty="0"/>
              <a:t>  ecological networkds</a:t>
            </a:r>
          </a:p>
          <a:p>
            <a:r>
              <a:rPr lang="en-ES" dirty="0">
                <a:latin typeface="+mj-lt"/>
              </a:rPr>
              <a:t>  (Universidad de Cadiz)</a:t>
            </a:r>
          </a:p>
        </p:txBody>
      </p:sp>
      <p:cxnSp>
        <p:nvCxnSpPr>
          <p:cNvPr id="9" name="Straight Connector 8">
            <a:extLst>
              <a:ext uri="{FF2B5EF4-FFF2-40B4-BE49-F238E27FC236}">
                <a16:creationId xmlns:a16="http://schemas.microsoft.com/office/drawing/2014/main" id="{DA60657E-DA23-3B5A-5811-4FAA110E0A74}"/>
              </a:ext>
            </a:extLst>
          </p:cNvPr>
          <p:cNvCxnSpPr>
            <a:cxnSpLocks/>
          </p:cNvCxnSpPr>
          <p:nvPr/>
        </p:nvCxnSpPr>
        <p:spPr>
          <a:xfrm>
            <a:off x="748748" y="2212007"/>
            <a:ext cx="38726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31D9814-C995-3D3E-1E8D-F4C6D5C336E8}"/>
              </a:ext>
            </a:extLst>
          </p:cNvPr>
          <p:cNvCxnSpPr>
            <a:cxnSpLocks/>
          </p:cNvCxnSpPr>
          <p:nvPr/>
        </p:nvCxnSpPr>
        <p:spPr>
          <a:xfrm>
            <a:off x="748747" y="3068742"/>
            <a:ext cx="38726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6C24E7A-159F-205D-2E86-AB4FDD405B55}"/>
              </a:ext>
            </a:extLst>
          </p:cNvPr>
          <p:cNvCxnSpPr>
            <a:cxnSpLocks/>
          </p:cNvCxnSpPr>
          <p:nvPr/>
        </p:nvCxnSpPr>
        <p:spPr>
          <a:xfrm>
            <a:off x="748746" y="4205564"/>
            <a:ext cx="3872679" cy="0"/>
          </a:xfrm>
          <a:prstGeom prst="line">
            <a:avLst/>
          </a:prstGeom>
          <a:ln w="19050"/>
        </p:spPr>
        <p:style>
          <a:lnRef idx="1">
            <a:schemeClr val="dk1"/>
          </a:lnRef>
          <a:fillRef idx="0">
            <a:schemeClr val="dk1"/>
          </a:fillRef>
          <a:effectRef idx="0">
            <a:schemeClr val="dk1"/>
          </a:effectRef>
          <a:fontRef idx="minor">
            <a:schemeClr val="tx1"/>
          </a:fontRef>
        </p:style>
      </p:cxnSp>
      <p:pic>
        <p:nvPicPr>
          <p:cNvPr id="20" name="Picture 19" descr="A person holding a tree trunk&#10;&#10;Description automatically generated">
            <a:extLst>
              <a:ext uri="{FF2B5EF4-FFF2-40B4-BE49-F238E27FC236}">
                <a16:creationId xmlns:a16="http://schemas.microsoft.com/office/drawing/2014/main" id="{0D6B0D47-9279-411B-EB5F-B092C307F0F3}"/>
              </a:ext>
            </a:extLst>
          </p:cNvPr>
          <p:cNvPicPr>
            <a:picLocks noChangeAspect="1"/>
          </p:cNvPicPr>
          <p:nvPr/>
        </p:nvPicPr>
        <p:blipFill>
          <a:blip r:embed="rId2"/>
          <a:stretch>
            <a:fillRect/>
          </a:stretch>
        </p:blipFill>
        <p:spPr>
          <a:xfrm>
            <a:off x="6096000" y="349002"/>
            <a:ext cx="4619997" cy="6159996"/>
          </a:xfrm>
          <a:prstGeom prst="rect">
            <a:avLst/>
          </a:prstGeom>
        </p:spPr>
      </p:pic>
      <p:sp>
        <p:nvSpPr>
          <p:cNvPr id="2" name="Slide Number Placeholder 1">
            <a:extLst>
              <a:ext uri="{FF2B5EF4-FFF2-40B4-BE49-F238E27FC236}">
                <a16:creationId xmlns:a16="http://schemas.microsoft.com/office/drawing/2014/main" id="{6DB04295-D360-CF99-4C63-DA47D298E9A5}"/>
              </a:ext>
            </a:extLst>
          </p:cNvPr>
          <p:cNvSpPr>
            <a:spLocks noGrp="1"/>
          </p:cNvSpPr>
          <p:nvPr>
            <p:ph type="sldNum" sz="quarter" idx="12"/>
          </p:nvPr>
        </p:nvSpPr>
        <p:spPr/>
        <p:txBody>
          <a:bodyPr/>
          <a:lstStyle/>
          <a:p>
            <a:fld id="{88576F0B-C333-A742-B691-FD0B8D41BFAE}" type="slidenum">
              <a:rPr lang="en-ES" smtClean="0"/>
              <a:t>3</a:t>
            </a:fld>
            <a:endParaRPr lang="en-ES"/>
          </a:p>
        </p:txBody>
      </p:sp>
    </p:spTree>
    <p:extLst>
      <p:ext uri="{BB962C8B-B14F-4D97-AF65-F5344CB8AC3E}">
        <p14:creationId xmlns:p14="http://schemas.microsoft.com/office/powerpoint/2010/main" val="285391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59073B-8F3C-D776-2D2B-321B7CA7ADBE}"/>
              </a:ext>
            </a:extLst>
          </p:cNvPr>
          <p:cNvPicPr>
            <a:picLocks noChangeAspect="1"/>
          </p:cNvPicPr>
          <p:nvPr/>
        </p:nvPicPr>
        <p:blipFill>
          <a:blip r:embed="rId2"/>
          <a:stretch>
            <a:fillRect/>
          </a:stretch>
        </p:blipFill>
        <p:spPr>
          <a:xfrm>
            <a:off x="2886420" y="1327983"/>
            <a:ext cx="8990682" cy="4774912"/>
          </a:xfrm>
          <a:prstGeom prst="rect">
            <a:avLst/>
          </a:prstGeom>
        </p:spPr>
      </p:pic>
      <p:sp>
        <p:nvSpPr>
          <p:cNvPr id="5" name="TextBox 4">
            <a:extLst>
              <a:ext uri="{FF2B5EF4-FFF2-40B4-BE49-F238E27FC236}">
                <a16:creationId xmlns:a16="http://schemas.microsoft.com/office/drawing/2014/main" id="{AD0CCB48-7F02-05F4-48AE-80B3A862BFA5}"/>
              </a:ext>
            </a:extLst>
          </p:cNvPr>
          <p:cNvSpPr txBox="1"/>
          <p:nvPr/>
        </p:nvSpPr>
        <p:spPr>
          <a:xfrm>
            <a:off x="358966" y="333658"/>
            <a:ext cx="4831066" cy="707886"/>
          </a:xfrm>
          <a:prstGeom prst="rect">
            <a:avLst/>
          </a:prstGeom>
          <a:noFill/>
        </p:spPr>
        <p:txBody>
          <a:bodyPr wrap="none" rtlCol="0">
            <a:spAutoFit/>
          </a:bodyPr>
          <a:lstStyle/>
          <a:p>
            <a:r>
              <a:rPr lang="en-US" sz="4000" dirty="0"/>
              <a:t>…</a:t>
            </a:r>
            <a:r>
              <a:rPr lang="el-GR" sz="4000" dirty="0"/>
              <a:t>  καὶ </a:t>
            </a:r>
            <a:r>
              <a:rPr lang="el-GR" sz="4000" dirty="0" err="1"/>
              <a:t>ἐγένετο</a:t>
            </a:r>
            <a:r>
              <a:rPr lang="el-GR" sz="4000" dirty="0"/>
              <a:t> ἡ </a:t>
            </a:r>
            <a:r>
              <a:rPr lang="el-GR" sz="4000" dirty="0" err="1"/>
              <a:t>τάξις</a:t>
            </a:r>
            <a:r>
              <a:rPr lang="el-GR" sz="4000" dirty="0"/>
              <a:t>.</a:t>
            </a:r>
            <a:endParaRPr lang="en-ES" sz="4000" dirty="0"/>
          </a:p>
        </p:txBody>
      </p:sp>
      <p:cxnSp>
        <p:nvCxnSpPr>
          <p:cNvPr id="6" name="Straight Connector 5">
            <a:extLst>
              <a:ext uri="{FF2B5EF4-FFF2-40B4-BE49-F238E27FC236}">
                <a16:creationId xmlns:a16="http://schemas.microsoft.com/office/drawing/2014/main" id="{937CF821-7D1C-5979-C563-5C5E18469CB1}"/>
              </a:ext>
            </a:extLst>
          </p:cNvPr>
          <p:cNvCxnSpPr>
            <a:cxnSpLocks/>
          </p:cNvCxnSpPr>
          <p:nvPr/>
        </p:nvCxnSpPr>
        <p:spPr>
          <a:xfrm>
            <a:off x="482559" y="1041544"/>
            <a:ext cx="4429683"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9F83E00-C3D3-8315-FE78-482D8E11756D}"/>
              </a:ext>
            </a:extLst>
          </p:cNvPr>
          <p:cNvSpPr txBox="1"/>
          <p:nvPr/>
        </p:nvSpPr>
        <p:spPr>
          <a:xfrm>
            <a:off x="165253" y="1327982"/>
            <a:ext cx="2548075" cy="2862322"/>
          </a:xfrm>
          <a:prstGeom prst="rect">
            <a:avLst/>
          </a:prstGeom>
          <a:noFill/>
        </p:spPr>
        <p:txBody>
          <a:bodyPr wrap="square" rtlCol="0">
            <a:spAutoFit/>
          </a:bodyPr>
          <a:lstStyle/>
          <a:p>
            <a:pPr marL="285750" indent="-285750">
              <a:buFont typeface="Arial" panose="020B0604020202020204" pitchFamily="34" charset="0"/>
              <a:buChar char="•"/>
            </a:pPr>
            <a:r>
              <a:rPr lang="el-GR" dirty="0">
                <a:latin typeface="+mj-lt"/>
              </a:rPr>
              <a:t>Ξεκάθαρος τίτλος.</a:t>
            </a:r>
            <a:endParaRPr lang="en-ES" dirty="0">
              <a:latin typeface="+mj-lt"/>
            </a:endParaRP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Διαβάζοντας το όνομα</a:t>
            </a:r>
            <a:br>
              <a:rPr lang="el-GR" dirty="0">
                <a:latin typeface="+mj-lt"/>
              </a:rPr>
            </a:br>
            <a:r>
              <a:rPr lang="el-GR" dirty="0">
                <a:latin typeface="+mj-lt"/>
              </a:rPr>
              <a:t>φακέλου, γνωρίζουμε </a:t>
            </a:r>
            <a:br>
              <a:rPr lang="el-GR" dirty="0">
                <a:latin typeface="+mj-lt"/>
              </a:rPr>
            </a:br>
            <a:r>
              <a:rPr lang="el-GR" dirty="0">
                <a:latin typeface="+mj-lt"/>
              </a:rPr>
              <a:t>τι περιέχει.</a:t>
            </a:r>
            <a:endParaRPr lang="en-US"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n-US" dirty="0">
                <a:latin typeface="+mj-lt"/>
              </a:rPr>
              <a:t>.</a:t>
            </a:r>
            <a:r>
              <a:rPr lang="en-US" dirty="0" err="1">
                <a:latin typeface="+mj-lt"/>
              </a:rPr>
              <a:t>Rproj</a:t>
            </a:r>
            <a:r>
              <a:rPr lang="en-US" dirty="0">
                <a:latin typeface="+mj-lt"/>
              </a:rPr>
              <a:t> </a:t>
            </a:r>
            <a:r>
              <a:rPr lang="el-GR" dirty="0">
                <a:latin typeface="+mj-lt"/>
              </a:rPr>
              <a:t>στο ανώτερο </a:t>
            </a:r>
            <a:br>
              <a:rPr lang="el-GR" dirty="0">
                <a:latin typeface="+mj-lt"/>
              </a:rPr>
            </a:br>
            <a:r>
              <a:rPr lang="en-US" dirty="0">
                <a:latin typeface="+mj-lt"/>
              </a:rPr>
              <a:t>working directory</a:t>
            </a:r>
            <a:r>
              <a:rPr lang="el-GR" dirty="0">
                <a:latin typeface="+mj-lt"/>
              </a:rPr>
              <a:t>.</a:t>
            </a:r>
            <a:endParaRPr lang="en-US" dirty="0">
              <a:latin typeface="+mj-lt"/>
            </a:endParaRP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n-ES" i="1" dirty="0">
                <a:solidFill>
                  <a:srgbClr val="FF0000"/>
                </a:solidFill>
                <a:latin typeface="+mj-lt"/>
              </a:rPr>
              <a:t>/readme.md </a:t>
            </a:r>
            <a:r>
              <a:rPr lang="el-GR" dirty="0">
                <a:solidFill>
                  <a:srgbClr val="FF0000"/>
                </a:solidFill>
                <a:latin typeface="+mj-lt"/>
              </a:rPr>
              <a:t>αρχείο.</a:t>
            </a:r>
            <a:endParaRPr lang="en-ES" dirty="0">
              <a:solidFill>
                <a:srgbClr val="FF0000"/>
              </a:solidFill>
              <a:latin typeface="+mj-lt"/>
            </a:endParaRPr>
          </a:p>
        </p:txBody>
      </p:sp>
      <p:sp>
        <p:nvSpPr>
          <p:cNvPr id="2" name="Slide Number Placeholder 1">
            <a:extLst>
              <a:ext uri="{FF2B5EF4-FFF2-40B4-BE49-F238E27FC236}">
                <a16:creationId xmlns:a16="http://schemas.microsoft.com/office/drawing/2014/main" id="{C39569FD-A43F-C570-D6D3-EB9A6A8B0199}"/>
              </a:ext>
            </a:extLst>
          </p:cNvPr>
          <p:cNvSpPr>
            <a:spLocks noGrp="1"/>
          </p:cNvSpPr>
          <p:nvPr>
            <p:ph type="sldNum" sz="quarter" idx="12"/>
          </p:nvPr>
        </p:nvSpPr>
        <p:spPr/>
        <p:txBody>
          <a:bodyPr/>
          <a:lstStyle/>
          <a:p>
            <a:fld id="{88576F0B-C333-A742-B691-FD0B8D41BFAE}" type="slidenum">
              <a:rPr lang="en-ES" smtClean="0"/>
              <a:t>30</a:t>
            </a:fld>
            <a:endParaRPr lang="en-ES"/>
          </a:p>
        </p:txBody>
      </p:sp>
    </p:spTree>
    <p:extLst>
      <p:ext uri="{BB962C8B-B14F-4D97-AF65-F5344CB8AC3E}">
        <p14:creationId xmlns:p14="http://schemas.microsoft.com/office/powerpoint/2010/main" val="23224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BFDA69-FCE9-B278-AC20-17D541FF7B6E}"/>
              </a:ext>
            </a:extLst>
          </p:cNvPr>
          <p:cNvSpPr txBox="1"/>
          <p:nvPr/>
        </p:nvSpPr>
        <p:spPr>
          <a:xfrm>
            <a:off x="358966" y="333658"/>
            <a:ext cx="4950779" cy="707886"/>
          </a:xfrm>
          <a:prstGeom prst="rect">
            <a:avLst/>
          </a:prstGeom>
          <a:noFill/>
        </p:spPr>
        <p:txBody>
          <a:bodyPr wrap="none" rtlCol="0">
            <a:spAutoFit/>
          </a:bodyPr>
          <a:lstStyle/>
          <a:p>
            <a:r>
              <a:rPr lang="el-GR" sz="4000" dirty="0"/>
              <a:t>Δουλεύοντας με </a:t>
            </a:r>
            <a:r>
              <a:rPr lang="en-US" sz="4000" dirty="0"/>
              <a:t>.</a:t>
            </a:r>
            <a:r>
              <a:rPr lang="en-US" sz="4000" dirty="0" err="1"/>
              <a:t>Rproj</a:t>
            </a:r>
            <a:endParaRPr lang="en-ES" sz="4000" dirty="0"/>
          </a:p>
        </p:txBody>
      </p:sp>
      <p:cxnSp>
        <p:nvCxnSpPr>
          <p:cNvPr id="5" name="Straight Connector 4">
            <a:extLst>
              <a:ext uri="{FF2B5EF4-FFF2-40B4-BE49-F238E27FC236}">
                <a16:creationId xmlns:a16="http://schemas.microsoft.com/office/drawing/2014/main" id="{8F4DE1AC-9718-2812-A4B2-4AFAD322CC0D}"/>
              </a:ext>
            </a:extLst>
          </p:cNvPr>
          <p:cNvCxnSpPr>
            <a:cxnSpLocks/>
          </p:cNvCxnSpPr>
          <p:nvPr/>
        </p:nvCxnSpPr>
        <p:spPr>
          <a:xfrm>
            <a:off x="482559" y="1041544"/>
            <a:ext cx="4663599"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43F57C0-9C6B-8FDF-813A-490A9EAA830B}"/>
              </a:ext>
            </a:extLst>
          </p:cNvPr>
          <p:cNvSpPr txBox="1"/>
          <p:nvPr/>
        </p:nvSpPr>
        <p:spPr>
          <a:xfrm>
            <a:off x="477554" y="1163771"/>
            <a:ext cx="6094874" cy="5866350"/>
          </a:xfrm>
          <a:prstGeom prst="rect">
            <a:avLst/>
          </a:prstGeom>
          <a:noFill/>
        </p:spPr>
        <p:txBody>
          <a:bodyPr wrap="none" rtlCol="0">
            <a:spAutoFit/>
          </a:bodyPr>
          <a:lstStyle/>
          <a:p>
            <a:pPr>
              <a:lnSpc>
                <a:spcPct val="150000"/>
              </a:lnSpc>
            </a:pPr>
            <a:r>
              <a:rPr lang="el-GR" dirty="0"/>
              <a:t>Σε όλους του επιστημονικούς κλάδους όλα αρχίζουν </a:t>
            </a:r>
            <a:br>
              <a:rPr lang="el-GR" dirty="0"/>
            </a:br>
            <a:r>
              <a:rPr lang="el-GR" dirty="0"/>
              <a:t>με τη μεταφόρτωση δεδομένων</a:t>
            </a:r>
            <a:r>
              <a:rPr lang="en-ES" dirty="0"/>
              <a:t>:</a:t>
            </a:r>
          </a:p>
          <a:p>
            <a:pPr marL="285750" indent="-285750">
              <a:lnSpc>
                <a:spcPct val="150000"/>
              </a:lnSpc>
              <a:buFont typeface="Arial" panose="020B0604020202020204" pitchFamily="34" charset="0"/>
              <a:buChar char="•"/>
            </a:pPr>
            <a:r>
              <a:rPr lang="en-GB" dirty="0">
                <a:latin typeface="+mj-lt"/>
              </a:rPr>
              <a:t>r</a:t>
            </a:r>
            <a:r>
              <a:rPr lang="en-ES" dirty="0">
                <a:latin typeface="+mj-lt"/>
              </a:rPr>
              <a:t>ead_csv(“file_path”)</a:t>
            </a:r>
          </a:p>
          <a:p>
            <a:pPr>
              <a:lnSpc>
                <a:spcPct val="150000"/>
              </a:lnSpc>
            </a:pPr>
            <a:r>
              <a:rPr lang="el-GR" b="1" i="0" u="none" strike="noStrike" dirty="0">
                <a:effectLst/>
                <a:latin typeface="+mj-lt"/>
              </a:rPr>
              <a:t>Τα </a:t>
            </a:r>
            <a:r>
              <a:rPr lang="en-GB" b="1" i="0" u="none" strike="noStrike" dirty="0">
                <a:effectLst/>
                <a:latin typeface="+mj-lt"/>
              </a:rPr>
              <a:t>R projects </a:t>
            </a:r>
            <a:r>
              <a:rPr lang="el-GR" b="1" i="0" u="none" strike="noStrike" dirty="0">
                <a:effectLst/>
                <a:latin typeface="+mj-lt"/>
              </a:rPr>
              <a:t>απλοποιούν τη διαδικασία, </a:t>
            </a:r>
            <a:r>
              <a:rPr lang="el-GR" b="1" dirty="0">
                <a:latin typeface="+mj-lt"/>
              </a:rPr>
              <a:t>διευκολύνοντας</a:t>
            </a:r>
            <a:br>
              <a:rPr lang="el-GR" b="1" i="0" u="none" strike="noStrike" dirty="0">
                <a:effectLst/>
                <a:latin typeface="+mj-lt"/>
              </a:rPr>
            </a:br>
            <a:r>
              <a:rPr lang="el-GR" b="1" i="0" u="none" strike="noStrike" dirty="0">
                <a:effectLst/>
                <a:latin typeface="+mj-lt"/>
              </a:rPr>
              <a:t>τη συνεργασία πολλών χρηστών</a:t>
            </a:r>
            <a:r>
              <a:rPr lang="en-GB" b="1" i="0" u="none" strike="noStrike" dirty="0">
                <a:effectLst/>
                <a:latin typeface="+mj-lt"/>
              </a:rPr>
              <a:t>.</a:t>
            </a:r>
          </a:p>
          <a:p>
            <a:pPr marL="285750" indent="-285750">
              <a:lnSpc>
                <a:spcPct val="150000"/>
              </a:lnSpc>
              <a:buFont typeface="Arial" panose="020B0604020202020204" pitchFamily="34" charset="0"/>
              <a:buChar char="•"/>
            </a:pPr>
            <a:r>
              <a:rPr lang="en-ES" dirty="0">
                <a:latin typeface="+mj-lt"/>
              </a:rPr>
              <a:t>Έ</a:t>
            </a:r>
            <a:r>
              <a:rPr lang="el-GR" dirty="0">
                <a:latin typeface="+mj-lt"/>
              </a:rPr>
              <a:t>να </a:t>
            </a:r>
            <a:r>
              <a:rPr lang="en-ES" i="1" dirty="0">
                <a:latin typeface="+mj-lt"/>
              </a:rPr>
              <a:t>R</a:t>
            </a:r>
            <a:r>
              <a:rPr lang="el-GR" i="1" dirty="0">
                <a:latin typeface="+mj-lt"/>
              </a:rPr>
              <a:t>-</a:t>
            </a:r>
            <a:r>
              <a:rPr lang="en-US" i="1" dirty="0">
                <a:latin typeface="+mj-lt"/>
              </a:rPr>
              <a:t>project</a:t>
            </a:r>
            <a:r>
              <a:rPr lang="el-GR" dirty="0">
                <a:latin typeface="+mj-lt"/>
              </a:rPr>
              <a:t> μπορεί να περιέχει πολλά αρχεία κώδικα</a:t>
            </a:r>
            <a:r>
              <a:rPr lang="en-ES" dirty="0">
                <a:latin typeface="+mj-lt"/>
              </a:rPr>
              <a:t>, </a:t>
            </a:r>
            <a:r>
              <a:rPr lang="el-GR" dirty="0">
                <a:latin typeface="+mj-lt"/>
              </a:rPr>
              <a:t>π.χ.</a:t>
            </a:r>
            <a:r>
              <a:rPr lang="en-ES" dirty="0">
                <a:latin typeface="+mj-lt"/>
              </a:rPr>
              <a:t>:</a:t>
            </a:r>
          </a:p>
          <a:p>
            <a:pPr marL="742950" lvl="1" indent="-285750">
              <a:lnSpc>
                <a:spcPct val="150000"/>
              </a:lnSpc>
              <a:buFont typeface="Arial" panose="020B0604020202020204" pitchFamily="34" charset="0"/>
              <a:buChar char="•"/>
            </a:pPr>
            <a:r>
              <a:rPr lang="en-GB" dirty="0" err="1">
                <a:latin typeface="+mj-lt"/>
              </a:rPr>
              <a:t>Analysis_A.r</a:t>
            </a:r>
            <a:endParaRPr lang="en-GB" dirty="0">
              <a:latin typeface="+mj-lt"/>
            </a:endParaRPr>
          </a:p>
          <a:p>
            <a:pPr marL="742950" lvl="1" indent="-285750">
              <a:lnSpc>
                <a:spcPct val="150000"/>
              </a:lnSpc>
              <a:buFont typeface="Arial" panose="020B0604020202020204" pitchFamily="34" charset="0"/>
              <a:buChar char="•"/>
            </a:pPr>
            <a:r>
              <a:rPr lang="en-US" dirty="0" err="1">
                <a:latin typeface="+mj-lt"/>
              </a:rPr>
              <a:t>Analysis_B</a:t>
            </a:r>
            <a:r>
              <a:rPr lang="en-ES" dirty="0">
                <a:latin typeface="+mj-lt"/>
              </a:rPr>
              <a:t>.r</a:t>
            </a:r>
          </a:p>
          <a:p>
            <a:pPr>
              <a:lnSpc>
                <a:spcPct val="150000"/>
              </a:lnSpc>
            </a:pPr>
            <a:r>
              <a:rPr lang="el-GR" dirty="0"/>
              <a:t>Για να αρχίσετε</a:t>
            </a:r>
            <a:r>
              <a:rPr lang="en-US" dirty="0"/>
              <a:t>,</a:t>
            </a:r>
            <a:r>
              <a:rPr lang="el-GR" dirty="0"/>
              <a:t> τοποθετήστε το </a:t>
            </a:r>
            <a:r>
              <a:rPr lang="en-US" dirty="0"/>
              <a:t>R-project</a:t>
            </a:r>
            <a:r>
              <a:rPr lang="el-GR" dirty="0"/>
              <a:t> στο ανώτερο </a:t>
            </a:r>
            <a:r>
              <a:rPr lang="en-US" dirty="0"/>
              <a:t>WD</a:t>
            </a:r>
            <a:r>
              <a:rPr lang="el-GR" dirty="0"/>
              <a:t>.</a:t>
            </a:r>
            <a:endParaRPr lang="en-ES" dirty="0"/>
          </a:p>
          <a:p>
            <a:pPr marL="285750" indent="-285750">
              <a:lnSpc>
                <a:spcPct val="150000"/>
              </a:lnSpc>
              <a:buFont typeface="Arial" panose="020B0604020202020204" pitchFamily="34" charset="0"/>
              <a:buChar char="•"/>
            </a:pPr>
            <a:r>
              <a:rPr lang="el-GR" dirty="0">
                <a:latin typeface="+mj-lt"/>
              </a:rPr>
              <a:t>Με αυτό τον τρόπο δε θα χρειάζονται </a:t>
            </a:r>
            <a:r>
              <a:rPr lang="en-US" dirty="0">
                <a:latin typeface="+mj-lt"/>
              </a:rPr>
              <a:t>absolute</a:t>
            </a:r>
            <a:r>
              <a:rPr lang="el-GR" dirty="0">
                <a:latin typeface="+mj-lt"/>
              </a:rPr>
              <a:t>,</a:t>
            </a:r>
            <a:r>
              <a:rPr lang="en-US" dirty="0">
                <a:latin typeface="+mj-lt"/>
              </a:rPr>
              <a:t> </a:t>
            </a:r>
            <a:r>
              <a:rPr lang="el-GR" dirty="0">
                <a:latin typeface="+mj-lt"/>
              </a:rPr>
              <a:t>αλλά </a:t>
            </a:r>
            <a:r>
              <a:rPr lang="en-US" dirty="0">
                <a:latin typeface="+mj-lt"/>
              </a:rPr>
              <a:t>relative</a:t>
            </a:r>
            <a:br>
              <a:rPr lang="en-US" dirty="0">
                <a:latin typeface="+mj-lt"/>
              </a:rPr>
            </a:br>
            <a:r>
              <a:rPr lang="en-US" dirty="0">
                <a:latin typeface="+mj-lt"/>
              </a:rPr>
              <a:t>paths</a:t>
            </a:r>
            <a:r>
              <a:rPr lang="el-GR" dirty="0">
                <a:latin typeface="+mj-lt"/>
              </a:rPr>
              <a:t>.</a:t>
            </a:r>
            <a:endParaRPr lang="en-ES" dirty="0">
              <a:latin typeface="+mj-lt"/>
            </a:endParaRPr>
          </a:p>
          <a:p>
            <a:pPr marL="742950" lvl="1" indent="-285750">
              <a:lnSpc>
                <a:spcPct val="150000"/>
              </a:lnSpc>
              <a:buFont typeface="Arial" panose="020B0604020202020204" pitchFamily="34" charset="0"/>
              <a:buChar char="•"/>
            </a:pPr>
            <a:r>
              <a:rPr lang="el-GR" dirty="0">
                <a:latin typeface="+mj-lt"/>
              </a:rPr>
              <a:t>Εξαιρετικά χρήσιμο για απομακρυσμένη συνεργασία</a:t>
            </a:r>
            <a:br>
              <a:rPr lang="el-GR" dirty="0">
                <a:latin typeface="+mj-lt"/>
              </a:rPr>
            </a:br>
            <a:r>
              <a:rPr lang="el-GR" dirty="0">
                <a:latin typeface="+mj-lt"/>
              </a:rPr>
              <a:t>και ιδίως για χρήστες με διαφορετικά λογισμικά.</a:t>
            </a:r>
            <a:endParaRPr lang="en-ES" dirty="0">
              <a:latin typeface="+mj-lt"/>
            </a:endParaRPr>
          </a:p>
          <a:p>
            <a:pPr marL="742950" lvl="1" indent="-285750">
              <a:lnSpc>
                <a:spcPct val="150000"/>
              </a:lnSpc>
              <a:buFont typeface="Arial" panose="020B0604020202020204" pitchFamily="34" charset="0"/>
              <a:buChar char="•"/>
            </a:pPr>
            <a:endParaRPr lang="en-ES" dirty="0">
              <a:latin typeface="+mj-lt"/>
            </a:endParaRPr>
          </a:p>
        </p:txBody>
      </p:sp>
      <p:pic>
        <p:nvPicPr>
          <p:cNvPr id="8" name="Picture 2" descr="RStudio Projects and Working Directories: A Beginner's Guide – Musings on R  – A blog on all things R and Data Science by Martin Chan">
            <a:extLst>
              <a:ext uri="{FF2B5EF4-FFF2-40B4-BE49-F238E27FC236}">
                <a16:creationId xmlns:a16="http://schemas.microsoft.com/office/drawing/2014/main" id="{E637172A-1ADD-A03C-EA1C-8162A99E35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613C74-551B-DC56-B934-96ABB026C7C2}"/>
              </a:ext>
            </a:extLst>
          </p:cNvPr>
          <p:cNvSpPr txBox="1"/>
          <p:nvPr/>
        </p:nvSpPr>
        <p:spPr>
          <a:xfrm>
            <a:off x="10755447" y="6052845"/>
            <a:ext cx="1053494" cy="276999"/>
          </a:xfrm>
          <a:prstGeom prst="rect">
            <a:avLst/>
          </a:prstGeom>
          <a:noFill/>
        </p:spPr>
        <p:txBody>
          <a:bodyPr wrap="none" rtlCol="0">
            <a:spAutoFit/>
          </a:bodyPr>
          <a:lstStyle/>
          <a:p>
            <a:r>
              <a:rPr lang="en-ES" sz="1200">
                <a:hlinkClick r:id="rId3"/>
              </a:rPr>
              <a:t>(Chan Martin)</a:t>
            </a:r>
            <a:endParaRPr lang="en-ES" sz="1200"/>
          </a:p>
        </p:txBody>
      </p:sp>
      <p:sp>
        <p:nvSpPr>
          <p:cNvPr id="2" name="Slide Number Placeholder 1">
            <a:extLst>
              <a:ext uri="{FF2B5EF4-FFF2-40B4-BE49-F238E27FC236}">
                <a16:creationId xmlns:a16="http://schemas.microsoft.com/office/drawing/2014/main" id="{8BE2BAE8-15B2-3ABC-393F-F2A766448C60}"/>
              </a:ext>
            </a:extLst>
          </p:cNvPr>
          <p:cNvSpPr>
            <a:spLocks noGrp="1"/>
          </p:cNvSpPr>
          <p:nvPr>
            <p:ph type="sldNum" sz="quarter" idx="12"/>
          </p:nvPr>
        </p:nvSpPr>
        <p:spPr/>
        <p:txBody>
          <a:bodyPr/>
          <a:lstStyle/>
          <a:p>
            <a:fld id="{88576F0B-C333-A742-B691-FD0B8D41BFAE}" type="slidenum">
              <a:rPr lang="en-ES" smtClean="0"/>
              <a:t>31</a:t>
            </a:fld>
            <a:endParaRPr lang="en-ES"/>
          </a:p>
        </p:txBody>
      </p:sp>
    </p:spTree>
    <p:extLst>
      <p:ext uri="{BB962C8B-B14F-4D97-AF65-F5344CB8AC3E}">
        <p14:creationId xmlns:p14="http://schemas.microsoft.com/office/powerpoint/2010/main" val="3537855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Studio Projects and Working Directories: A Beginner's Guide – Musings on R  – A blog on all things R and Data Science by Martin Chan">
            <a:extLst>
              <a:ext uri="{FF2B5EF4-FFF2-40B4-BE49-F238E27FC236}">
                <a16:creationId xmlns:a16="http://schemas.microsoft.com/office/drawing/2014/main" id="{21B6C13F-61FE-7FF1-45F9-BB7FBAA96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6094CD-6509-4873-27DB-DBCC63BB316C}"/>
              </a:ext>
            </a:extLst>
          </p:cNvPr>
          <p:cNvSpPr txBox="1"/>
          <p:nvPr/>
        </p:nvSpPr>
        <p:spPr>
          <a:xfrm>
            <a:off x="482559" y="1302136"/>
            <a:ext cx="5651291" cy="2957861"/>
          </a:xfrm>
          <a:prstGeom prst="rect">
            <a:avLst/>
          </a:prstGeom>
          <a:noFill/>
        </p:spPr>
        <p:txBody>
          <a:bodyPr wrap="none" rtlCol="0">
            <a:spAutoFit/>
          </a:bodyPr>
          <a:lstStyle/>
          <a:p>
            <a:pPr>
              <a:lnSpc>
                <a:spcPct val="150000"/>
              </a:lnSpc>
            </a:pPr>
            <a:r>
              <a:rPr lang="el-GR" dirty="0"/>
              <a:t>Απόλυτη διαδρομή αρχείου (</a:t>
            </a:r>
            <a:r>
              <a:rPr lang="en-ES" dirty="0"/>
              <a:t>Absolute path</a:t>
            </a:r>
            <a:r>
              <a:rPr lang="el-GR" dirty="0"/>
              <a:t>)</a:t>
            </a:r>
            <a:r>
              <a:rPr lang="en-ES" dirty="0"/>
              <a:t>:</a:t>
            </a:r>
          </a:p>
          <a:p>
            <a:pPr marL="285750" indent="-285750">
              <a:lnSpc>
                <a:spcPct val="150000"/>
              </a:lnSpc>
              <a:buFont typeface="Arial" panose="020B0604020202020204" pitchFamily="34" charset="0"/>
              <a:buChar char="•"/>
            </a:pPr>
            <a:r>
              <a:rPr lang="en-GB" dirty="0">
                <a:latin typeface="+mj-lt"/>
              </a:rPr>
              <a:t>u</a:t>
            </a:r>
            <a:r>
              <a:rPr lang="en-ES" dirty="0">
                <a:latin typeface="+mj-lt"/>
              </a:rPr>
              <a:t>ser/documents/your_project_name/script/Analysis_A</a:t>
            </a:r>
          </a:p>
          <a:p>
            <a:pPr marL="285750" indent="-285750">
              <a:lnSpc>
                <a:spcPct val="150000"/>
              </a:lnSpc>
              <a:buFont typeface="Arial" panose="020B0604020202020204" pitchFamily="34" charset="0"/>
              <a:buChar char="•"/>
            </a:pPr>
            <a:endParaRPr lang="en-ES" dirty="0">
              <a:latin typeface="+mj-lt"/>
            </a:endParaRPr>
          </a:p>
          <a:p>
            <a:pPr>
              <a:lnSpc>
                <a:spcPct val="150000"/>
              </a:lnSpc>
            </a:pPr>
            <a:r>
              <a:rPr lang="el-GR" dirty="0"/>
              <a:t>Σχετική διαδρομή αρχείου (</a:t>
            </a:r>
            <a:r>
              <a:rPr lang="en-ES" dirty="0"/>
              <a:t>Relative path</a:t>
            </a:r>
            <a:r>
              <a:rPr lang="el-GR" dirty="0"/>
              <a:t>)</a:t>
            </a:r>
            <a:r>
              <a:rPr lang="en-ES" dirty="0"/>
              <a:t>:</a:t>
            </a:r>
          </a:p>
          <a:p>
            <a:pPr marL="285750" indent="-285750">
              <a:lnSpc>
                <a:spcPct val="150000"/>
              </a:lnSpc>
              <a:buFont typeface="Arial" panose="020B0604020202020204" pitchFamily="34" charset="0"/>
              <a:buChar char="•"/>
            </a:pPr>
            <a:r>
              <a:rPr lang="en-ES" dirty="0">
                <a:latin typeface="+mj-lt"/>
              </a:rPr>
              <a:t>/script/Analysis_A</a:t>
            </a:r>
          </a:p>
          <a:p>
            <a:pPr marL="285750" indent="-285750">
              <a:lnSpc>
                <a:spcPct val="150000"/>
              </a:lnSpc>
              <a:buFont typeface="Arial" panose="020B0604020202020204" pitchFamily="34" charset="0"/>
              <a:buChar char="•"/>
            </a:pPr>
            <a:endParaRPr lang="en-ES" dirty="0">
              <a:latin typeface="+mj-lt"/>
            </a:endParaRPr>
          </a:p>
          <a:p>
            <a:pPr>
              <a:lnSpc>
                <a:spcPct val="150000"/>
              </a:lnSpc>
            </a:pPr>
            <a:endParaRPr lang="en-ES" dirty="0">
              <a:latin typeface="+mj-lt"/>
            </a:endParaRPr>
          </a:p>
        </p:txBody>
      </p:sp>
      <p:sp>
        <p:nvSpPr>
          <p:cNvPr id="6" name="TextBox 5">
            <a:extLst>
              <a:ext uri="{FF2B5EF4-FFF2-40B4-BE49-F238E27FC236}">
                <a16:creationId xmlns:a16="http://schemas.microsoft.com/office/drawing/2014/main" id="{CFCEF840-0137-A034-CB94-20E02B1A5C68}"/>
              </a:ext>
            </a:extLst>
          </p:cNvPr>
          <p:cNvSpPr txBox="1"/>
          <p:nvPr/>
        </p:nvSpPr>
        <p:spPr>
          <a:xfrm>
            <a:off x="358966" y="333658"/>
            <a:ext cx="5285358" cy="707886"/>
          </a:xfrm>
          <a:prstGeom prst="rect">
            <a:avLst/>
          </a:prstGeom>
          <a:noFill/>
        </p:spPr>
        <p:txBody>
          <a:bodyPr wrap="none" rtlCol="0">
            <a:spAutoFit/>
          </a:bodyPr>
          <a:lstStyle/>
          <a:p>
            <a:r>
              <a:rPr lang="en-US" sz="4000" dirty="0"/>
              <a:t>Paths</a:t>
            </a:r>
            <a:r>
              <a:rPr lang="el-GR" sz="4000" dirty="0"/>
              <a:t> και άλλα δαιμόνια</a:t>
            </a:r>
            <a:endParaRPr lang="en-ES" sz="4000" dirty="0"/>
          </a:p>
        </p:txBody>
      </p:sp>
      <p:cxnSp>
        <p:nvCxnSpPr>
          <p:cNvPr id="7" name="Straight Connector 6">
            <a:extLst>
              <a:ext uri="{FF2B5EF4-FFF2-40B4-BE49-F238E27FC236}">
                <a16:creationId xmlns:a16="http://schemas.microsoft.com/office/drawing/2014/main" id="{2DBAC6D5-C38C-B739-A8A7-7479C9EF80E2}"/>
              </a:ext>
            </a:extLst>
          </p:cNvPr>
          <p:cNvCxnSpPr>
            <a:cxnSpLocks/>
          </p:cNvCxnSpPr>
          <p:nvPr/>
        </p:nvCxnSpPr>
        <p:spPr>
          <a:xfrm>
            <a:off x="482559" y="1041544"/>
            <a:ext cx="5003841"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8881D05-F7FA-AF1B-7245-D5924463DADC}"/>
              </a:ext>
            </a:extLst>
          </p:cNvPr>
          <p:cNvSpPr txBox="1"/>
          <p:nvPr/>
        </p:nvSpPr>
        <p:spPr>
          <a:xfrm>
            <a:off x="10755447" y="6052845"/>
            <a:ext cx="1053494" cy="276999"/>
          </a:xfrm>
          <a:prstGeom prst="rect">
            <a:avLst/>
          </a:prstGeom>
          <a:noFill/>
        </p:spPr>
        <p:txBody>
          <a:bodyPr wrap="none" rtlCol="0">
            <a:spAutoFit/>
          </a:bodyPr>
          <a:lstStyle/>
          <a:p>
            <a:r>
              <a:rPr lang="en-ES" sz="1200">
                <a:hlinkClick r:id="rId3"/>
              </a:rPr>
              <a:t>(Chan Martin)</a:t>
            </a:r>
            <a:endParaRPr lang="en-ES" sz="1200"/>
          </a:p>
        </p:txBody>
      </p:sp>
      <p:sp>
        <p:nvSpPr>
          <p:cNvPr id="2" name="TextBox 1">
            <a:extLst>
              <a:ext uri="{FF2B5EF4-FFF2-40B4-BE49-F238E27FC236}">
                <a16:creationId xmlns:a16="http://schemas.microsoft.com/office/drawing/2014/main" id="{CEF7E905-8EEB-8337-42F0-6B0A0B808F32}"/>
              </a:ext>
            </a:extLst>
          </p:cNvPr>
          <p:cNvSpPr txBox="1"/>
          <p:nvPr/>
        </p:nvSpPr>
        <p:spPr>
          <a:xfrm>
            <a:off x="3001645" y="3059668"/>
            <a:ext cx="2948692" cy="369332"/>
          </a:xfrm>
          <a:prstGeom prst="rect">
            <a:avLst/>
          </a:prstGeom>
          <a:noFill/>
        </p:spPr>
        <p:txBody>
          <a:bodyPr wrap="none" rtlCol="0">
            <a:spAutoFit/>
          </a:bodyPr>
          <a:lstStyle/>
          <a:p>
            <a:r>
              <a:rPr lang="el-GR" dirty="0">
                <a:highlight>
                  <a:srgbClr val="FFFF00"/>
                </a:highlight>
              </a:rPr>
              <a:t>Σχετική με τη θέση του </a:t>
            </a:r>
            <a:r>
              <a:rPr lang="en-US" dirty="0">
                <a:highlight>
                  <a:srgbClr val="FFFF00"/>
                </a:highlight>
              </a:rPr>
              <a:t>.</a:t>
            </a:r>
            <a:r>
              <a:rPr lang="en-US" dirty="0" err="1">
                <a:highlight>
                  <a:srgbClr val="FFFF00"/>
                </a:highlight>
              </a:rPr>
              <a:t>Rproj</a:t>
            </a:r>
            <a:endParaRPr lang="en-ES" dirty="0">
              <a:highlight>
                <a:srgbClr val="FFFF00"/>
              </a:highlight>
            </a:endParaRPr>
          </a:p>
        </p:txBody>
      </p:sp>
      <p:sp>
        <p:nvSpPr>
          <p:cNvPr id="3" name="Slide Number Placeholder 2">
            <a:extLst>
              <a:ext uri="{FF2B5EF4-FFF2-40B4-BE49-F238E27FC236}">
                <a16:creationId xmlns:a16="http://schemas.microsoft.com/office/drawing/2014/main" id="{A88B3D7C-EF26-B8A8-2177-C90EF2959096}"/>
              </a:ext>
            </a:extLst>
          </p:cNvPr>
          <p:cNvSpPr>
            <a:spLocks noGrp="1"/>
          </p:cNvSpPr>
          <p:nvPr>
            <p:ph type="sldNum" sz="quarter" idx="12"/>
          </p:nvPr>
        </p:nvSpPr>
        <p:spPr/>
        <p:txBody>
          <a:bodyPr/>
          <a:lstStyle/>
          <a:p>
            <a:fld id="{88576F0B-C333-A742-B691-FD0B8D41BFAE}" type="slidenum">
              <a:rPr lang="en-ES" smtClean="0"/>
              <a:t>32</a:t>
            </a:fld>
            <a:endParaRPr lang="en-ES"/>
          </a:p>
        </p:txBody>
      </p:sp>
    </p:spTree>
    <p:extLst>
      <p:ext uri="{BB962C8B-B14F-4D97-AF65-F5344CB8AC3E}">
        <p14:creationId xmlns:p14="http://schemas.microsoft.com/office/powerpoint/2010/main" val="233983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128156"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005094" cy="1477328"/>
          </a:xfrm>
          <a:prstGeom prst="rect">
            <a:avLst/>
          </a:prstGeom>
          <a:noFill/>
        </p:spPr>
        <p:txBody>
          <a:bodyPr wrap="none" rtlCol="0">
            <a:spAutoFit/>
          </a:bodyPr>
          <a:lstStyle/>
          <a:p>
            <a:r>
              <a:rPr lang="el-GR" dirty="0"/>
              <a:t>Έχετε σκεφτεί ποτέ πού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endParaRPr lang="en-GB" b="1"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data.csv</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dirty="0">
              <a:solidFill>
                <a:schemeClr val="tx1"/>
              </a:solidFill>
            </a:endParaRP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rgbClr val="94C8ED"/>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rPr>
              <a:t>data.csv</a:t>
            </a:r>
            <a:endParaRPr lang="en-ES" dirty="0">
              <a:solidFill>
                <a:schemeClr val="tx1"/>
              </a:solidFill>
            </a:endParaRP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186042-C257-62DC-0B6E-01E01FCF5223}"/>
              </a:ext>
            </a:extLst>
          </p:cNvPr>
          <p:cNvSpPr txBox="1"/>
          <p:nvPr/>
        </p:nvSpPr>
        <p:spPr>
          <a:xfrm>
            <a:off x="2076959" y="5221111"/>
            <a:ext cx="7753964" cy="1200329"/>
          </a:xfrm>
          <a:prstGeom prst="rect">
            <a:avLst/>
          </a:prstGeom>
          <a:noFill/>
        </p:spPr>
        <p:txBody>
          <a:bodyPr wrap="square" rtlCol="0">
            <a:spAutoFit/>
          </a:bodyPr>
          <a:lstStyle/>
          <a:p>
            <a:r>
              <a:rPr lang="el-GR" sz="2400" b="1" dirty="0">
                <a:highlight>
                  <a:srgbClr val="FFFF00"/>
                </a:highlight>
              </a:rPr>
              <a:t>Η απόλυτη διαδρομή αρχείου για έναν άλλο υπολογιστή θα μπορούσε να είναι:</a:t>
            </a:r>
          </a:p>
          <a:p>
            <a:r>
              <a:rPr lang="el-GR" sz="2400" b="1" dirty="0">
                <a:highlight>
                  <a:srgbClr val="FFFF00"/>
                </a:highlight>
              </a:rPr>
              <a:t>/</a:t>
            </a:r>
            <a:r>
              <a:rPr lang="en-US" sz="2400" b="1" dirty="0">
                <a:highlight>
                  <a:srgbClr val="FFFF00"/>
                </a:highlight>
              </a:rPr>
              <a:t>Users/Nico/documents/</a:t>
            </a:r>
            <a:r>
              <a:rPr lang="en-US" sz="2400" b="1" dirty="0" err="1">
                <a:highlight>
                  <a:srgbClr val="FFFF00"/>
                </a:highlight>
              </a:rPr>
              <a:t>data.csv</a:t>
            </a:r>
            <a:endParaRPr lang="en-ES" sz="2400" b="1" dirty="0">
              <a:highlight>
                <a:srgbClr val="FFFF00"/>
              </a:highlight>
            </a:endParaRPr>
          </a:p>
        </p:txBody>
      </p:sp>
      <p:sp>
        <p:nvSpPr>
          <p:cNvPr id="2" name="TextBox 1">
            <a:extLst>
              <a:ext uri="{FF2B5EF4-FFF2-40B4-BE49-F238E27FC236}">
                <a16:creationId xmlns:a16="http://schemas.microsoft.com/office/drawing/2014/main" id="{7555BA0E-B65D-F758-56AF-A4DEB9E6F7B5}"/>
              </a:ext>
            </a:extLst>
          </p:cNvPr>
          <p:cNvSpPr txBox="1"/>
          <p:nvPr/>
        </p:nvSpPr>
        <p:spPr>
          <a:xfrm>
            <a:off x="4898927" y="333658"/>
            <a:ext cx="7561610" cy="830997"/>
          </a:xfrm>
          <a:prstGeom prst="rect">
            <a:avLst/>
          </a:prstGeom>
          <a:noFill/>
        </p:spPr>
        <p:txBody>
          <a:bodyPr wrap="square" rtlCol="0">
            <a:spAutoFit/>
          </a:bodyPr>
          <a:lstStyle/>
          <a:p>
            <a:r>
              <a:rPr lang="el-GR" sz="2400" b="1" dirty="0">
                <a:highlight>
                  <a:srgbClr val="FFFF00"/>
                </a:highlight>
              </a:rPr>
              <a:t>Ο διαμοιρασμός αρχείων μεταξύ συνεργατών είναι </a:t>
            </a:r>
            <a:br>
              <a:rPr lang="el-GR" sz="2400" b="1" dirty="0">
                <a:highlight>
                  <a:srgbClr val="FFFF00"/>
                </a:highlight>
              </a:rPr>
            </a:br>
            <a:r>
              <a:rPr lang="el-GR" sz="2400" b="1" dirty="0">
                <a:highlight>
                  <a:srgbClr val="FFFF00"/>
                </a:highlight>
              </a:rPr>
              <a:t>μεγάλη υπόθεση.</a:t>
            </a:r>
            <a:endParaRPr lang="en-ES" sz="2400" b="1" dirty="0">
              <a:highlight>
                <a:srgbClr val="FFFF00"/>
              </a:highlight>
            </a:endParaRPr>
          </a:p>
        </p:txBody>
      </p:sp>
      <p:sp>
        <p:nvSpPr>
          <p:cNvPr id="3" name="TextBox 2">
            <a:extLst>
              <a:ext uri="{FF2B5EF4-FFF2-40B4-BE49-F238E27FC236}">
                <a16:creationId xmlns:a16="http://schemas.microsoft.com/office/drawing/2014/main" id="{93D7C216-710E-6564-BD22-1AC4AC16FBA7}"/>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sp>
        <p:nvSpPr>
          <p:cNvPr id="4" name="Slide Number Placeholder 3">
            <a:extLst>
              <a:ext uri="{FF2B5EF4-FFF2-40B4-BE49-F238E27FC236}">
                <a16:creationId xmlns:a16="http://schemas.microsoft.com/office/drawing/2014/main" id="{80905BCE-B421-C314-F309-EB5D6B9C0B22}"/>
              </a:ext>
            </a:extLst>
          </p:cNvPr>
          <p:cNvSpPr>
            <a:spLocks noGrp="1"/>
          </p:cNvSpPr>
          <p:nvPr>
            <p:ph type="sldNum" sz="quarter" idx="12"/>
          </p:nvPr>
        </p:nvSpPr>
        <p:spPr/>
        <p:txBody>
          <a:bodyPr/>
          <a:lstStyle/>
          <a:p>
            <a:fld id="{88576F0B-C333-A742-B691-FD0B8D41BFAE}" type="slidenum">
              <a:rPr lang="en-ES" smtClean="0"/>
              <a:t>33</a:t>
            </a:fld>
            <a:endParaRPr lang="en-ES"/>
          </a:p>
        </p:txBody>
      </p:sp>
    </p:spTree>
    <p:extLst>
      <p:ext uri="{BB962C8B-B14F-4D97-AF65-F5344CB8AC3E}">
        <p14:creationId xmlns:p14="http://schemas.microsoft.com/office/powerpoint/2010/main" val="3712079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890F4-B94A-C7D1-09D6-C73B74BF441B}"/>
              </a:ext>
            </a:extLst>
          </p:cNvPr>
          <p:cNvSpPr txBox="1"/>
          <p:nvPr/>
        </p:nvSpPr>
        <p:spPr>
          <a:xfrm>
            <a:off x="359071" y="157388"/>
            <a:ext cx="3500830" cy="707886"/>
          </a:xfrm>
          <a:prstGeom prst="rect">
            <a:avLst/>
          </a:prstGeom>
          <a:noFill/>
        </p:spPr>
        <p:txBody>
          <a:bodyPr wrap="none" rtlCol="0">
            <a:spAutoFit/>
          </a:bodyPr>
          <a:lstStyle/>
          <a:p>
            <a:r>
              <a:rPr lang="el-GR" sz="4000" dirty="0"/>
              <a:t>Για παράδειγμα</a:t>
            </a:r>
            <a:endParaRPr lang="en-ES" sz="4000" dirty="0"/>
          </a:p>
        </p:txBody>
      </p:sp>
      <p:cxnSp>
        <p:nvCxnSpPr>
          <p:cNvPr id="5" name="Straight Connector 4">
            <a:extLst>
              <a:ext uri="{FF2B5EF4-FFF2-40B4-BE49-F238E27FC236}">
                <a16:creationId xmlns:a16="http://schemas.microsoft.com/office/drawing/2014/main" id="{B503550C-534E-0705-0ADC-A7281BA225CB}"/>
              </a:ext>
            </a:extLst>
          </p:cNvPr>
          <p:cNvCxnSpPr>
            <a:cxnSpLocks/>
          </p:cNvCxnSpPr>
          <p:nvPr/>
        </p:nvCxnSpPr>
        <p:spPr>
          <a:xfrm>
            <a:off x="482558" y="865274"/>
            <a:ext cx="3228205" cy="0"/>
          </a:xfrm>
          <a:prstGeom prst="line">
            <a:avLst/>
          </a:prstGeom>
          <a:ln w="381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582100D7-E67B-A466-8FAA-6AD100BB6335}"/>
              </a:ext>
            </a:extLst>
          </p:cNvPr>
          <p:cNvPicPr>
            <a:picLocks noChangeAspect="1"/>
          </p:cNvPicPr>
          <p:nvPr/>
        </p:nvPicPr>
        <p:blipFill rotWithShape="1">
          <a:blip r:embed="rId2"/>
          <a:srcRect r="12"/>
          <a:stretch/>
        </p:blipFill>
        <p:spPr>
          <a:xfrm>
            <a:off x="9525" y="1047272"/>
            <a:ext cx="12107538" cy="5820253"/>
          </a:xfrm>
          <a:prstGeom prst="rect">
            <a:avLst/>
          </a:prstGeom>
        </p:spPr>
      </p:pic>
      <p:sp>
        <p:nvSpPr>
          <p:cNvPr id="8" name="Oval 7">
            <a:extLst>
              <a:ext uri="{FF2B5EF4-FFF2-40B4-BE49-F238E27FC236}">
                <a16:creationId xmlns:a16="http://schemas.microsoft.com/office/drawing/2014/main" id="{B2617434-D54B-F2A2-4AEE-4DC7DDF477AD}"/>
              </a:ext>
            </a:extLst>
          </p:cNvPr>
          <p:cNvSpPr/>
          <p:nvPr/>
        </p:nvSpPr>
        <p:spPr>
          <a:xfrm>
            <a:off x="10862631" y="958467"/>
            <a:ext cx="1329369" cy="71609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8">
            <a:extLst>
              <a:ext uri="{FF2B5EF4-FFF2-40B4-BE49-F238E27FC236}">
                <a16:creationId xmlns:a16="http://schemas.microsoft.com/office/drawing/2014/main" id="{7E794104-AC73-1E9C-4444-9080DFE9629D}"/>
              </a:ext>
            </a:extLst>
          </p:cNvPr>
          <p:cNvSpPr txBox="1"/>
          <p:nvPr/>
        </p:nvSpPr>
        <p:spPr>
          <a:xfrm>
            <a:off x="10172647" y="628775"/>
            <a:ext cx="2709336" cy="369332"/>
          </a:xfrm>
          <a:prstGeom prst="rect">
            <a:avLst/>
          </a:prstGeom>
          <a:solidFill>
            <a:srgbClr val="FFFF00">
              <a:alpha val="0"/>
            </a:srgbClr>
          </a:solidFill>
        </p:spPr>
        <p:txBody>
          <a:bodyPr wrap="square" rtlCol="0">
            <a:spAutoFit/>
          </a:bodyPr>
          <a:lstStyle/>
          <a:p>
            <a:r>
              <a:rPr lang="en-ES" dirty="0">
                <a:highlight>
                  <a:srgbClr val="FFFF00"/>
                </a:highlight>
              </a:rPr>
              <a:t>R project</a:t>
            </a:r>
          </a:p>
        </p:txBody>
      </p:sp>
      <p:sp>
        <p:nvSpPr>
          <p:cNvPr id="10" name="Oval 9">
            <a:extLst>
              <a:ext uri="{FF2B5EF4-FFF2-40B4-BE49-F238E27FC236}">
                <a16:creationId xmlns:a16="http://schemas.microsoft.com/office/drawing/2014/main" id="{FA450C60-FE87-8884-01EB-938D77FA372F}"/>
              </a:ext>
            </a:extLst>
          </p:cNvPr>
          <p:cNvSpPr/>
          <p:nvPr/>
        </p:nvSpPr>
        <p:spPr>
          <a:xfrm>
            <a:off x="1443210" y="2831335"/>
            <a:ext cx="4208443" cy="4076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2" name="Oval 11">
            <a:extLst>
              <a:ext uri="{FF2B5EF4-FFF2-40B4-BE49-F238E27FC236}">
                <a16:creationId xmlns:a16="http://schemas.microsoft.com/office/drawing/2014/main" id="{51A8B76F-B1F5-D960-60B1-63694FEF5E98}"/>
              </a:ext>
            </a:extLst>
          </p:cNvPr>
          <p:cNvSpPr/>
          <p:nvPr/>
        </p:nvSpPr>
        <p:spPr>
          <a:xfrm>
            <a:off x="1520328" y="3211417"/>
            <a:ext cx="4726236" cy="4076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12">
            <a:extLst>
              <a:ext uri="{FF2B5EF4-FFF2-40B4-BE49-F238E27FC236}">
                <a16:creationId xmlns:a16="http://schemas.microsoft.com/office/drawing/2014/main" id="{BD75A5F6-6AC8-BCC4-E627-A88EB26B311E}"/>
              </a:ext>
            </a:extLst>
          </p:cNvPr>
          <p:cNvSpPr txBox="1"/>
          <p:nvPr/>
        </p:nvSpPr>
        <p:spPr>
          <a:xfrm>
            <a:off x="6323682" y="2695711"/>
            <a:ext cx="3277726" cy="923330"/>
          </a:xfrm>
          <a:prstGeom prst="rect">
            <a:avLst/>
          </a:prstGeom>
          <a:solidFill>
            <a:srgbClr val="FFFF00">
              <a:alpha val="0"/>
            </a:srgbClr>
          </a:solidFill>
        </p:spPr>
        <p:txBody>
          <a:bodyPr wrap="square" rtlCol="0">
            <a:spAutoFit/>
          </a:bodyPr>
          <a:lstStyle/>
          <a:p>
            <a:pPr algn="just"/>
            <a:r>
              <a:rPr lang="el-GR" dirty="0">
                <a:solidFill>
                  <a:srgbClr val="374151"/>
                </a:solidFill>
                <a:highlight>
                  <a:srgbClr val="FFFF00"/>
                </a:highlight>
                <a:latin typeface="Söhne"/>
              </a:rPr>
              <a:t>Η απόλυτη διαδρομή αρχείων </a:t>
            </a:r>
            <a:r>
              <a:rPr lang="el-GR" b="0" i="0" u="none" strike="noStrike" dirty="0">
                <a:solidFill>
                  <a:srgbClr val="374151"/>
                </a:solidFill>
                <a:effectLst/>
                <a:highlight>
                  <a:srgbClr val="FFFF00"/>
                </a:highlight>
                <a:latin typeface="Söhne"/>
              </a:rPr>
              <a:t>αναφέρεται στην απόλυτη θέση αρχείων στον σκληρό</a:t>
            </a:r>
            <a:r>
              <a:rPr lang="en-GB" b="0" i="0" u="none" strike="noStrike" dirty="0">
                <a:solidFill>
                  <a:srgbClr val="374151"/>
                </a:solidFill>
                <a:effectLst/>
                <a:highlight>
                  <a:srgbClr val="FFFF00"/>
                </a:highlight>
                <a:latin typeface="Söhne"/>
              </a:rPr>
              <a:t>.</a:t>
            </a:r>
            <a:endParaRPr lang="en-ES" dirty="0">
              <a:highlight>
                <a:srgbClr val="FFFF00"/>
              </a:highlight>
            </a:endParaRPr>
          </a:p>
        </p:txBody>
      </p:sp>
      <p:sp>
        <p:nvSpPr>
          <p:cNvPr id="14" name="Oval 13">
            <a:extLst>
              <a:ext uri="{FF2B5EF4-FFF2-40B4-BE49-F238E27FC236}">
                <a16:creationId xmlns:a16="http://schemas.microsoft.com/office/drawing/2014/main" id="{9F645112-9A47-DBC6-55DF-3EA983053620}"/>
              </a:ext>
            </a:extLst>
          </p:cNvPr>
          <p:cNvSpPr/>
          <p:nvPr/>
        </p:nvSpPr>
        <p:spPr>
          <a:xfrm>
            <a:off x="1068636" y="3698321"/>
            <a:ext cx="2809301" cy="290922"/>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TextBox 14">
            <a:extLst>
              <a:ext uri="{FF2B5EF4-FFF2-40B4-BE49-F238E27FC236}">
                <a16:creationId xmlns:a16="http://schemas.microsoft.com/office/drawing/2014/main" id="{F9A79553-F159-22CB-F0BC-EB52B77BBDCE}"/>
              </a:ext>
            </a:extLst>
          </p:cNvPr>
          <p:cNvSpPr txBox="1"/>
          <p:nvPr/>
        </p:nvSpPr>
        <p:spPr>
          <a:xfrm>
            <a:off x="3226710" y="4076676"/>
            <a:ext cx="3277726" cy="1200329"/>
          </a:xfrm>
          <a:prstGeom prst="rect">
            <a:avLst/>
          </a:prstGeom>
          <a:solidFill>
            <a:srgbClr val="E1E1E1">
              <a:alpha val="0"/>
            </a:srgbClr>
          </a:solidFill>
        </p:spPr>
        <p:txBody>
          <a:bodyPr wrap="square" rtlCol="0">
            <a:spAutoFit/>
          </a:bodyPr>
          <a:lstStyle/>
          <a:p>
            <a:r>
              <a:rPr lang="el-GR" dirty="0">
                <a:solidFill>
                  <a:srgbClr val="374151"/>
                </a:solidFill>
                <a:highlight>
                  <a:srgbClr val="FFFF00"/>
                </a:highlight>
                <a:latin typeface="Söhne"/>
              </a:rPr>
              <a:t>Αντίθετα, οι σχετικές διαδρομές αναφέρονται στη θέση του αρχείου σε σχέση με το πού βρίσκεται το </a:t>
            </a:r>
            <a:r>
              <a:rPr lang="en-US" dirty="0">
                <a:solidFill>
                  <a:srgbClr val="374151"/>
                </a:solidFill>
                <a:highlight>
                  <a:srgbClr val="FFFF00"/>
                </a:highlight>
                <a:latin typeface="Söhne"/>
              </a:rPr>
              <a:t>R project</a:t>
            </a:r>
            <a:r>
              <a:rPr lang="el-GR" dirty="0">
                <a:solidFill>
                  <a:srgbClr val="374151"/>
                </a:solidFill>
                <a:highlight>
                  <a:srgbClr val="FFFF00"/>
                </a:highlight>
                <a:latin typeface="Söhne"/>
              </a:rPr>
              <a:t>.</a:t>
            </a:r>
            <a:endParaRPr lang="en-ES" dirty="0">
              <a:highlight>
                <a:srgbClr val="FFFF00"/>
              </a:highlight>
            </a:endParaRPr>
          </a:p>
        </p:txBody>
      </p:sp>
      <p:sp>
        <p:nvSpPr>
          <p:cNvPr id="2" name="Slide Number Placeholder 1">
            <a:extLst>
              <a:ext uri="{FF2B5EF4-FFF2-40B4-BE49-F238E27FC236}">
                <a16:creationId xmlns:a16="http://schemas.microsoft.com/office/drawing/2014/main" id="{8AD6B4BD-CBB1-B889-EBB0-C7FE4AF09662}"/>
              </a:ext>
            </a:extLst>
          </p:cNvPr>
          <p:cNvSpPr>
            <a:spLocks noGrp="1"/>
          </p:cNvSpPr>
          <p:nvPr>
            <p:ph type="sldNum" sz="quarter" idx="12"/>
          </p:nvPr>
        </p:nvSpPr>
        <p:spPr/>
        <p:txBody>
          <a:bodyPr/>
          <a:lstStyle/>
          <a:p>
            <a:fld id="{88576F0B-C333-A742-B691-FD0B8D41BFAE}" type="slidenum">
              <a:rPr lang="en-ES" smtClean="0"/>
              <a:t>34</a:t>
            </a:fld>
            <a:endParaRPr lang="en-ES"/>
          </a:p>
        </p:txBody>
      </p:sp>
    </p:spTree>
    <p:extLst>
      <p:ext uri="{BB962C8B-B14F-4D97-AF65-F5344CB8AC3E}">
        <p14:creationId xmlns:p14="http://schemas.microsoft.com/office/powerpoint/2010/main" val="313311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5A0CEA-A9F3-5121-8F58-8F6D79E0B587}"/>
              </a:ext>
            </a:extLst>
          </p:cNvPr>
          <p:cNvSpPr/>
          <p:nvPr/>
        </p:nvSpPr>
        <p:spPr>
          <a:xfrm>
            <a:off x="2828260" y="36894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4" name="Rectangle 3">
            <a:extLst>
              <a:ext uri="{FF2B5EF4-FFF2-40B4-BE49-F238E27FC236}">
                <a16:creationId xmlns:a16="http://schemas.microsoft.com/office/drawing/2014/main" id="{DF7CCD94-B1CD-13D5-A2FE-E9888706AF16}"/>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5" name="Rectangle 4">
            <a:extLst>
              <a:ext uri="{FF2B5EF4-FFF2-40B4-BE49-F238E27FC236}">
                <a16:creationId xmlns:a16="http://schemas.microsoft.com/office/drawing/2014/main" id="{A411F591-CF13-207F-E61D-B776C75D0B54}"/>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2" name="Slide Number Placeholder 1">
            <a:extLst>
              <a:ext uri="{FF2B5EF4-FFF2-40B4-BE49-F238E27FC236}">
                <a16:creationId xmlns:a16="http://schemas.microsoft.com/office/drawing/2014/main" id="{B03466BC-5BF2-3BD0-95E7-DA6D5F0439DF}"/>
              </a:ext>
            </a:extLst>
          </p:cNvPr>
          <p:cNvSpPr>
            <a:spLocks noGrp="1"/>
          </p:cNvSpPr>
          <p:nvPr>
            <p:ph type="sldNum" sz="quarter" idx="12"/>
          </p:nvPr>
        </p:nvSpPr>
        <p:spPr/>
        <p:txBody>
          <a:bodyPr/>
          <a:lstStyle/>
          <a:p>
            <a:fld id="{88576F0B-C333-A742-B691-FD0B8D41BFAE}" type="slidenum">
              <a:rPr lang="en-ES" smtClean="0"/>
              <a:t>35</a:t>
            </a:fld>
            <a:endParaRPr lang="en-ES"/>
          </a:p>
        </p:txBody>
      </p:sp>
    </p:spTree>
    <p:extLst>
      <p:ext uri="{BB962C8B-B14F-4D97-AF65-F5344CB8AC3E}">
        <p14:creationId xmlns:p14="http://schemas.microsoft.com/office/powerpoint/2010/main" val="2824854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C4D3A-B5DB-7AA0-4B8C-10BF1083794C}"/>
              </a:ext>
            </a:extLst>
          </p:cNvPr>
          <p:cNvPicPr>
            <a:picLocks noChangeAspect="1"/>
          </p:cNvPicPr>
          <p:nvPr/>
        </p:nvPicPr>
        <p:blipFill>
          <a:blip r:embed="rId2"/>
          <a:stretch>
            <a:fillRect/>
          </a:stretch>
        </p:blipFill>
        <p:spPr>
          <a:xfrm>
            <a:off x="3363106" y="1278681"/>
            <a:ext cx="8642511" cy="4590000"/>
          </a:xfrm>
          <a:prstGeom prst="rect">
            <a:avLst/>
          </a:prstGeom>
        </p:spPr>
      </p:pic>
      <p:sp>
        <p:nvSpPr>
          <p:cNvPr id="6" name="TextBox 5">
            <a:extLst>
              <a:ext uri="{FF2B5EF4-FFF2-40B4-BE49-F238E27FC236}">
                <a16:creationId xmlns:a16="http://schemas.microsoft.com/office/drawing/2014/main" id="{FC4B04B4-0D6C-12CE-9A7A-8E6B71AB6767}"/>
              </a:ext>
            </a:extLst>
          </p:cNvPr>
          <p:cNvSpPr txBox="1"/>
          <p:nvPr/>
        </p:nvSpPr>
        <p:spPr>
          <a:xfrm>
            <a:off x="383059" y="321276"/>
            <a:ext cx="3916970" cy="707886"/>
          </a:xfrm>
          <a:prstGeom prst="rect">
            <a:avLst/>
          </a:prstGeom>
          <a:noFill/>
        </p:spPr>
        <p:txBody>
          <a:bodyPr wrap="none" rtlCol="0">
            <a:spAutoFit/>
          </a:bodyPr>
          <a:lstStyle/>
          <a:p>
            <a:r>
              <a:rPr lang="el-GR" sz="4000" dirty="0"/>
              <a:t>Κάτι πήγε στραβά</a:t>
            </a:r>
            <a:endParaRPr lang="en-ES" sz="4000" dirty="0"/>
          </a:p>
        </p:txBody>
      </p:sp>
      <p:cxnSp>
        <p:nvCxnSpPr>
          <p:cNvPr id="7" name="Straight Connector 6">
            <a:extLst>
              <a:ext uri="{FF2B5EF4-FFF2-40B4-BE49-F238E27FC236}">
                <a16:creationId xmlns:a16="http://schemas.microsoft.com/office/drawing/2014/main" id="{217FDD80-5E84-C1F9-71E0-BEAC20DECB0A}"/>
              </a:ext>
            </a:extLst>
          </p:cNvPr>
          <p:cNvCxnSpPr>
            <a:cxnSpLocks/>
          </p:cNvCxnSpPr>
          <p:nvPr/>
        </p:nvCxnSpPr>
        <p:spPr>
          <a:xfrm flipV="1">
            <a:off x="454477" y="1029162"/>
            <a:ext cx="3812723" cy="15638"/>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485A641-AF1B-ACEC-F1D2-53635678DF7F}"/>
              </a:ext>
            </a:extLst>
          </p:cNvPr>
          <p:cNvSpPr txBox="1"/>
          <p:nvPr/>
        </p:nvSpPr>
        <p:spPr>
          <a:xfrm>
            <a:off x="43569" y="1592670"/>
            <a:ext cx="3319537" cy="4955203"/>
          </a:xfrm>
          <a:prstGeom prst="rect">
            <a:avLst/>
          </a:prstGeom>
          <a:solidFill>
            <a:schemeClr val="bg1"/>
          </a:solidFill>
        </p:spPr>
        <p:txBody>
          <a:bodyPr wrap="square" rtlCol="0">
            <a:spAutoFit/>
          </a:bodyPr>
          <a:lstStyle/>
          <a:p>
            <a:endParaRPr lang="en-ES" sz="2800" dirty="0">
              <a:latin typeface="+mj-lt"/>
            </a:endParaRPr>
          </a:p>
          <a:p>
            <a:pPr marL="457200" indent="-457200">
              <a:buFont typeface="Arial" panose="020B0604020202020204" pitchFamily="34" charset="0"/>
              <a:buChar char="•"/>
            </a:pPr>
            <a:r>
              <a:rPr lang="el-GR" sz="2000" dirty="0">
                <a:latin typeface="+mj-lt"/>
              </a:rPr>
              <a:t>Ποια η διαφορά</a:t>
            </a:r>
            <a:br>
              <a:rPr lang="en-ES" sz="2000" dirty="0">
                <a:latin typeface="+mj-lt"/>
              </a:rPr>
            </a:br>
            <a:r>
              <a:rPr lang="el-GR" sz="2000" dirty="0">
                <a:latin typeface="+mj-lt"/>
              </a:rPr>
              <a:t>ανάμεσα στο</a:t>
            </a:r>
            <a:r>
              <a:rPr lang="en-ES" sz="2000" dirty="0">
                <a:latin typeface="+mj-lt"/>
              </a:rPr>
              <a:t> </a:t>
            </a:r>
            <a:r>
              <a:rPr lang="en-ES" sz="2000" i="1" dirty="0">
                <a:highlight>
                  <a:srgbClr val="FF0000"/>
                </a:highlight>
                <a:latin typeface="+mj-lt"/>
              </a:rPr>
              <a:t>/manuscript</a:t>
            </a:r>
            <a:br>
              <a:rPr lang="en-ES" sz="2000" dirty="0">
                <a:latin typeface="+mj-lt"/>
              </a:rPr>
            </a:br>
            <a:r>
              <a:rPr lang="el-GR" sz="2000" dirty="0">
                <a:latin typeface="+mj-lt"/>
              </a:rPr>
              <a:t>και</a:t>
            </a:r>
            <a:r>
              <a:rPr lang="en-ES" sz="2000" dirty="0">
                <a:latin typeface="+mj-lt"/>
              </a:rPr>
              <a:t> </a:t>
            </a:r>
            <a:r>
              <a:rPr lang="en-ES" sz="2000" i="1" dirty="0">
                <a:highlight>
                  <a:srgbClr val="FF0000"/>
                </a:highlight>
                <a:latin typeface="+mj-lt"/>
              </a:rPr>
              <a:t>/Thesis_manuscript</a:t>
            </a:r>
            <a:r>
              <a:rPr lang="el-GR" sz="2000" i="1" dirty="0">
                <a:highlight>
                  <a:srgbClr val="FF0000"/>
                </a:highlight>
                <a:latin typeface="+mj-lt"/>
              </a:rPr>
              <a:t>΄</a:t>
            </a:r>
            <a:r>
              <a:rPr lang="en-US" sz="2000" i="1" dirty="0">
                <a:latin typeface="+mj-lt"/>
              </a:rPr>
              <a:t>;</a:t>
            </a:r>
            <a:endParaRPr lang="en-ES" sz="2000" i="1" dirty="0">
              <a:latin typeface="+mj-lt"/>
            </a:endParaRPr>
          </a:p>
          <a:p>
            <a:pPr marL="457200" indent="-457200">
              <a:buFont typeface="Arial" panose="020B0604020202020204" pitchFamily="34" charset="0"/>
              <a:buChar char="•"/>
            </a:pPr>
            <a:endParaRPr lang="en-ES" sz="2000" i="1" dirty="0">
              <a:highlight>
                <a:srgbClr val="E1E1E1"/>
              </a:highlight>
              <a:latin typeface="+mj-lt"/>
            </a:endParaRPr>
          </a:p>
          <a:p>
            <a:pPr marL="342900" indent="-342900">
              <a:buFont typeface="Arial" panose="020B0604020202020204" pitchFamily="34" charset="0"/>
              <a:buChar char="•"/>
            </a:pPr>
            <a:r>
              <a:rPr lang="el-GR" sz="2000" dirty="0">
                <a:latin typeface="+mj-lt"/>
              </a:rPr>
              <a:t>Τι περιέχει το</a:t>
            </a:r>
            <a:r>
              <a:rPr lang="en-ES" sz="2000" dirty="0">
                <a:latin typeface="+mj-lt"/>
              </a:rPr>
              <a:t> </a:t>
            </a:r>
            <a:r>
              <a:rPr lang="en-ES" sz="2000" dirty="0">
                <a:highlight>
                  <a:srgbClr val="008000"/>
                </a:highlight>
                <a:latin typeface="+mj-lt"/>
              </a:rPr>
              <a:t>/varius </a:t>
            </a:r>
            <a:r>
              <a:rPr lang="el-GR" sz="2000" dirty="0">
                <a:highlight>
                  <a:srgbClr val="008000"/>
                </a:highlight>
                <a:latin typeface="+mj-lt"/>
              </a:rPr>
              <a:t>;</a:t>
            </a:r>
            <a:endParaRPr lang="en-ES" sz="2000" dirty="0">
              <a:latin typeface="+mj-lt"/>
            </a:endParaRPr>
          </a:p>
          <a:p>
            <a:pPr marL="342900" indent="-342900">
              <a:buFont typeface="Arial" panose="020B0604020202020204" pitchFamily="34" charset="0"/>
              <a:buChar char="•"/>
            </a:pPr>
            <a:endParaRPr lang="en-ES" sz="2000" dirty="0">
              <a:latin typeface="+mj-lt"/>
            </a:endParaRPr>
          </a:p>
          <a:p>
            <a:pPr marL="342900" indent="-342900">
              <a:buFont typeface="Arial" panose="020B0604020202020204" pitchFamily="34" charset="0"/>
              <a:buChar char="•"/>
            </a:pPr>
            <a:r>
              <a:rPr lang="en-ES" sz="2000" dirty="0">
                <a:highlight>
                  <a:srgbClr val="E1E1E1"/>
                </a:highlight>
                <a:latin typeface="+mj-lt"/>
              </a:rPr>
              <a:t>Bring together </a:t>
            </a:r>
            <a:r>
              <a:rPr lang="en-ES" sz="2000" dirty="0">
                <a:latin typeface="+mj-lt"/>
              </a:rPr>
              <a:t>what?</a:t>
            </a:r>
          </a:p>
          <a:p>
            <a:pPr marL="342900" indent="-342900">
              <a:buFont typeface="Arial" panose="020B0604020202020204" pitchFamily="34" charset="0"/>
              <a:buChar char="•"/>
            </a:pPr>
            <a:endParaRPr lang="en-ES" sz="2000" dirty="0">
              <a:latin typeface="+mj-lt"/>
            </a:endParaRPr>
          </a:p>
          <a:p>
            <a:pPr marL="342900" indent="-342900">
              <a:buFont typeface="Arial" panose="020B0604020202020204" pitchFamily="34" charset="0"/>
              <a:buChar char="•"/>
            </a:pPr>
            <a:r>
              <a:rPr lang="el-GR" sz="2000" dirty="0">
                <a:latin typeface="+mj-lt"/>
              </a:rPr>
              <a:t>Χάρηκα για την γνωριμία</a:t>
            </a:r>
            <a:r>
              <a:rPr lang="en-ES" sz="2000" dirty="0">
                <a:latin typeface="+mj-lt"/>
              </a:rPr>
              <a:t> </a:t>
            </a:r>
            <a:r>
              <a:rPr lang="en-ES" sz="2000" dirty="0">
                <a:highlight>
                  <a:srgbClr val="FFFF00"/>
                </a:highlight>
                <a:latin typeface="+mj-lt"/>
              </a:rPr>
              <a:t>/Bob</a:t>
            </a:r>
            <a:r>
              <a:rPr lang="en-ES" sz="2000" dirty="0">
                <a:latin typeface="+mj-lt"/>
              </a:rPr>
              <a:t>…</a:t>
            </a:r>
          </a:p>
          <a:p>
            <a:pPr marL="342900" indent="-342900">
              <a:buFont typeface="Arial" panose="020B0604020202020204" pitchFamily="34" charset="0"/>
              <a:buChar char="•"/>
            </a:pPr>
            <a:endParaRPr lang="en-ES" sz="2000" dirty="0">
              <a:latin typeface="+mj-lt"/>
            </a:endParaRPr>
          </a:p>
          <a:p>
            <a:pPr marL="342900" indent="-342900">
              <a:buFont typeface="Arial" panose="020B0604020202020204" pitchFamily="34" charset="0"/>
              <a:buChar char="•"/>
            </a:pPr>
            <a:endParaRPr lang="en-ES" sz="2000" dirty="0">
              <a:latin typeface="+mj-lt"/>
            </a:endParaRPr>
          </a:p>
          <a:p>
            <a:pPr marL="457200" indent="-457200">
              <a:buFont typeface="Arial" panose="020B0604020202020204" pitchFamily="34" charset="0"/>
              <a:buChar char="•"/>
            </a:pPr>
            <a:endParaRPr lang="en-ES" sz="2800" dirty="0">
              <a:latin typeface="+mj-lt"/>
            </a:endParaRPr>
          </a:p>
          <a:p>
            <a:pPr marL="457200" indent="-457200">
              <a:buFont typeface="Arial" panose="020B0604020202020204" pitchFamily="34" charset="0"/>
              <a:buChar char="•"/>
            </a:pPr>
            <a:endParaRPr lang="en-ES" sz="2000" dirty="0">
              <a:latin typeface="+mj-lt"/>
            </a:endParaRPr>
          </a:p>
        </p:txBody>
      </p:sp>
      <p:sp>
        <p:nvSpPr>
          <p:cNvPr id="11" name="Oval 10">
            <a:extLst>
              <a:ext uri="{FF2B5EF4-FFF2-40B4-BE49-F238E27FC236}">
                <a16:creationId xmlns:a16="http://schemas.microsoft.com/office/drawing/2014/main" id="{B00A6CD5-EF5A-CB07-C935-C251ED68E65C}"/>
              </a:ext>
            </a:extLst>
          </p:cNvPr>
          <p:cNvSpPr/>
          <p:nvPr/>
        </p:nvSpPr>
        <p:spPr>
          <a:xfrm>
            <a:off x="5023692" y="3150824"/>
            <a:ext cx="1072308" cy="27817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13" name="Oval 12">
            <a:extLst>
              <a:ext uri="{FF2B5EF4-FFF2-40B4-BE49-F238E27FC236}">
                <a16:creationId xmlns:a16="http://schemas.microsoft.com/office/drawing/2014/main" id="{18B60014-281E-C81E-2AC7-82C5A89658B1}"/>
              </a:ext>
            </a:extLst>
          </p:cNvPr>
          <p:cNvSpPr/>
          <p:nvPr/>
        </p:nvSpPr>
        <p:spPr>
          <a:xfrm>
            <a:off x="5209142" y="4151522"/>
            <a:ext cx="1213692" cy="27817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16" name="Oval 15">
            <a:extLst>
              <a:ext uri="{FF2B5EF4-FFF2-40B4-BE49-F238E27FC236}">
                <a16:creationId xmlns:a16="http://schemas.microsoft.com/office/drawing/2014/main" id="{7C109D18-C30F-E81D-BA87-234A212CBE17}"/>
              </a:ext>
            </a:extLst>
          </p:cNvPr>
          <p:cNvSpPr/>
          <p:nvPr/>
        </p:nvSpPr>
        <p:spPr>
          <a:xfrm>
            <a:off x="5023692" y="4507441"/>
            <a:ext cx="804231" cy="278176"/>
          </a:xfrm>
          <a:prstGeom prst="ellipse">
            <a:avLst/>
          </a:prstGeom>
          <a:noFill/>
          <a:ln w="2857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18" name="Oval 17">
            <a:extLst>
              <a:ext uri="{FF2B5EF4-FFF2-40B4-BE49-F238E27FC236}">
                <a16:creationId xmlns:a16="http://schemas.microsoft.com/office/drawing/2014/main" id="{7A40BECC-6D1F-66AA-7E04-7CA05FEBB371}"/>
              </a:ext>
            </a:extLst>
          </p:cNvPr>
          <p:cNvSpPr/>
          <p:nvPr/>
        </p:nvSpPr>
        <p:spPr>
          <a:xfrm>
            <a:off x="5056870" y="2530549"/>
            <a:ext cx="1365963" cy="175930"/>
          </a:xfrm>
          <a:prstGeom prst="ellipse">
            <a:avLst/>
          </a:prstGeom>
          <a:noFill/>
          <a:ln w="28575">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0" name="Oval 19">
            <a:extLst>
              <a:ext uri="{FF2B5EF4-FFF2-40B4-BE49-F238E27FC236}">
                <a16:creationId xmlns:a16="http://schemas.microsoft.com/office/drawing/2014/main" id="{32C3D3BA-F88A-6EE5-569D-F19C12CFF409}"/>
              </a:ext>
            </a:extLst>
          </p:cNvPr>
          <p:cNvSpPr/>
          <p:nvPr/>
        </p:nvSpPr>
        <p:spPr>
          <a:xfrm>
            <a:off x="4876864" y="2354619"/>
            <a:ext cx="889755" cy="175930"/>
          </a:xfrm>
          <a:prstGeom prst="ellipse">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9F11C801-159F-0CB1-32D3-EA2113B1968D}"/>
              </a:ext>
            </a:extLst>
          </p:cNvPr>
          <p:cNvSpPr>
            <a:spLocks noGrp="1"/>
          </p:cNvSpPr>
          <p:nvPr>
            <p:ph type="sldNum" sz="quarter" idx="12"/>
          </p:nvPr>
        </p:nvSpPr>
        <p:spPr/>
        <p:txBody>
          <a:bodyPr/>
          <a:lstStyle/>
          <a:p>
            <a:fld id="{88576F0B-C333-A742-B691-FD0B8D41BFAE}" type="slidenum">
              <a:rPr lang="en-ES" smtClean="0"/>
              <a:t>36</a:t>
            </a:fld>
            <a:endParaRPr lang="en-ES"/>
          </a:p>
        </p:txBody>
      </p:sp>
    </p:spTree>
    <p:extLst>
      <p:ext uri="{BB962C8B-B14F-4D97-AF65-F5344CB8AC3E}">
        <p14:creationId xmlns:p14="http://schemas.microsoft.com/office/powerpoint/2010/main" val="2583730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BA9AE8-0EB5-62E8-B54C-B9D80D608E36}"/>
              </a:ext>
            </a:extLst>
          </p:cNvPr>
          <p:cNvSpPr txBox="1"/>
          <p:nvPr/>
        </p:nvSpPr>
        <p:spPr>
          <a:xfrm>
            <a:off x="358966" y="333658"/>
            <a:ext cx="8741624" cy="707886"/>
          </a:xfrm>
          <a:prstGeom prst="rect">
            <a:avLst/>
          </a:prstGeom>
          <a:noFill/>
        </p:spPr>
        <p:txBody>
          <a:bodyPr wrap="none" rtlCol="0">
            <a:spAutoFit/>
          </a:bodyPr>
          <a:lstStyle/>
          <a:p>
            <a:r>
              <a:rPr lang="el-GR" sz="4000" dirty="0"/>
              <a:t>Γενικοί κανόνες ονοματολογίας φακέλων</a:t>
            </a:r>
            <a:endParaRPr lang="en-ES" sz="4000" dirty="0"/>
          </a:p>
        </p:txBody>
      </p:sp>
      <p:cxnSp>
        <p:nvCxnSpPr>
          <p:cNvPr id="5" name="Straight Connector 4">
            <a:extLst>
              <a:ext uri="{FF2B5EF4-FFF2-40B4-BE49-F238E27FC236}">
                <a16:creationId xmlns:a16="http://schemas.microsoft.com/office/drawing/2014/main" id="{C4E98278-8E32-074A-5974-8D6623E90F91}"/>
              </a:ext>
            </a:extLst>
          </p:cNvPr>
          <p:cNvCxnSpPr>
            <a:cxnSpLocks/>
          </p:cNvCxnSpPr>
          <p:nvPr/>
        </p:nvCxnSpPr>
        <p:spPr>
          <a:xfrm>
            <a:off x="482559" y="1041544"/>
            <a:ext cx="8236139"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933293A-B76B-4070-5345-F18C5F509295}"/>
              </a:ext>
            </a:extLst>
          </p:cNvPr>
          <p:cNvSpPr txBox="1"/>
          <p:nvPr/>
        </p:nvSpPr>
        <p:spPr>
          <a:xfrm>
            <a:off x="358966" y="1150736"/>
            <a:ext cx="6038833"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l-GR" dirty="0">
                <a:latin typeface="+mj-lt"/>
              </a:rPr>
              <a:t>Δημιουργήστε ξεχωριστούς φακέλους, ανάλογα </a:t>
            </a:r>
            <a:br>
              <a:rPr lang="el-GR" dirty="0">
                <a:latin typeface="+mj-lt"/>
              </a:rPr>
            </a:br>
            <a:r>
              <a:rPr lang="el-GR" dirty="0">
                <a:latin typeface="+mj-lt"/>
              </a:rPr>
              <a:t>με το θέμα ή το περιεχόμενο</a:t>
            </a:r>
            <a:r>
              <a:rPr lang="en-US" dirty="0">
                <a:latin typeface="+mj-lt"/>
              </a:rPr>
              <a:t>.</a:t>
            </a:r>
            <a:endParaRPr lang="el-GR" dirty="0">
              <a:latin typeface="+mj-lt"/>
            </a:endParaRPr>
          </a:p>
          <a:p>
            <a:pPr marL="742950" lvl="1" indent="-285750">
              <a:lnSpc>
                <a:spcPct val="150000"/>
              </a:lnSpc>
              <a:buFont typeface="Arial" panose="020B0604020202020204" pitchFamily="34" charset="0"/>
              <a:buChar char="•"/>
            </a:pPr>
            <a:r>
              <a:rPr lang="en-ES" i="1" dirty="0">
                <a:latin typeface="+mj-lt"/>
              </a:rPr>
              <a:t>/lectures</a:t>
            </a:r>
          </a:p>
          <a:p>
            <a:pPr marL="742950" lvl="1" indent="-285750">
              <a:lnSpc>
                <a:spcPct val="150000"/>
              </a:lnSpc>
              <a:buFont typeface="Arial" panose="020B0604020202020204" pitchFamily="34" charset="0"/>
              <a:buChar char="•"/>
            </a:pPr>
            <a:r>
              <a:rPr lang="en-ES" i="1" dirty="0">
                <a:latin typeface="+mj-lt"/>
              </a:rPr>
              <a:t>/past_exams</a:t>
            </a:r>
          </a:p>
          <a:p>
            <a:pPr marL="742950" lvl="1" indent="-285750">
              <a:lnSpc>
                <a:spcPct val="150000"/>
              </a:lnSpc>
              <a:buFont typeface="Arial" panose="020B0604020202020204" pitchFamily="34" charset="0"/>
              <a:buChar char="•"/>
            </a:pPr>
            <a:r>
              <a:rPr lang="en-ES" i="1" dirty="0">
                <a:latin typeface="+mj-lt"/>
              </a:rPr>
              <a:t>/data</a:t>
            </a:r>
            <a:endParaRPr lang="el-GR" dirty="0">
              <a:latin typeface="+mj-lt"/>
            </a:endParaRPr>
          </a:p>
          <a:p>
            <a:pPr marL="285750" indent="-285750">
              <a:lnSpc>
                <a:spcPct val="150000"/>
              </a:lnSpc>
              <a:buFont typeface="Arial" panose="020B0604020202020204" pitchFamily="34" charset="0"/>
              <a:buChar char="•"/>
            </a:pPr>
            <a:r>
              <a:rPr lang="el-GR" dirty="0">
                <a:latin typeface="+mj-lt"/>
              </a:rPr>
              <a:t>Βρείτε ένα σύστημα κωδικοποίησης</a:t>
            </a:r>
            <a:r>
              <a:rPr lang="en-US" dirty="0">
                <a:latin typeface="+mj-lt"/>
              </a:rPr>
              <a:t>:</a:t>
            </a:r>
          </a:p>
          <a:p>
            <a:pPr marL="1200150" lvl="2" indent="-285750">
              <a:lnSpc>
                <a:spcPct val="150000"/>
              </a:lnSpc>
              <a:buFont typeface="Arial" panose="020B0604020202020204" pitchFamily="34" charset="0"/>
              <a:buChar char="•"/>
            </a:pPr>
            <a:r>
              <a:rPr lang="en-US" dirty="0">
                <a:latin typeface="+mj-lt"/>
              </a:rPr>
              <a:t>Y1 – Year 1</a:t>
            </a:r>
          </a:p>
          <a:p>
            <a:pPr marL="1200150" lvl="2" indent="-285750">
              <a:lnSpc>
                <a:spcPct val="150000"/>
              </a:lnSpc>
              <a:buFont typeface="Arial" panose="020B0604020202020204" pitchFamily="34" charset="0"/>
              <a:buChar char="•"/>
            </a:pPr>
            <a:r>
              <a:rPr lang="en-US" dirty="0">
                <a:latin typeface="+mj-lt"/>
              </a:rPr>
              <a:t>S1 – Semester 1</a:t>
            </a:r>
            <a:endParaRPr lang="en-ES" dirty="0">
              <a:latin typeface="+mj-lt"/>
            </a:endParaRPr>
          </a:p>
          <a:p>
            <a:pPr marL="285750" indent="-285750">
              <a:lnSpc>
                <a:spcPct val="150000"/>
              </a:lnSpc>
              <a:buFont typeface="Arial" panose="020B0604020202020204" pitchFamily="34" charset="0"/>
              <a:buChar char="•"/>
            </a:pPr>
            <a:r>
              <a:rPr lang="el-GR" dirty="0">
                <a:latin typeface="+mj-lt"/>
              </a:rPr>
              <a:t>Αποθηκεύστε οτιδήποτε παράγεται από κώδικα ή ανάλυση </a:t>
            </a:r>
            <a:endParaRPr lang="en-ES" dirty="0">
              <a:latin typeface="+mj-lt"/>
            </a:endParaRPr>
          </a:p>
          <a:p>
            <a:pPr marL="742950" lvl="1" indent="-285750">
              <a:lnSpc>
                <a:spcPct val="150000"/>
              </a:lnSpc>
              <a:buFont typeface="Arial" panose="020B0604020202020204" pitchFamily="34" charset="0"/>
              <a:buChar char="•"/>
            </a:pPr>
            <a:r>
              <a:rPr lang="en-ES" i="1" dirty="0">
                <a:latin typeface="+mj-lt"/>
              </a:rPr>
              <a:t>/output/figures</a:t>
            </a:r>
          </a:p>
          <a:p>
            <a:pPr marL="285750" indent="-285750">
              <a:lnSpc>
                <a:spcPct val="150000"/>
              </a:lnSpc>
              <a:buFont typeface="Arial" panose="020B0604020202020204" pitchFamily="34" charset="0"/>
              <a:buChar char="•"/>
            </a:pPr>
            <a:r>
              <a:rPr lang="el-GR" dirty="0">
                <a:latin typeface="+mj-lt"/>
              </a:rPr>
              <a:t>Χρησιμοποιήστε λατινικούς χαρακτήρες/Αγγλικά</a:t>
            </a:r>
          </a:p>
          <a:p>
            <a:pPr marL="285750" indent="-285750">
              <a:lnSpc>
                <a:spcPct val="150000"/>
              </a:lnSpc>
              <a:buFont typeface="Arial" panose="020B0604020202020204" pitchFamily="34" charset="0"/>
              <a:buChar char="•"/>
            </a:pPr>
            <a:r>
              <a:rPr lang="el-GR" dirty="0">
                <a:latin typeface="+mj-lt"/>
              </a:rPr>
              <a:t>Προτιμήστε την κάτω παύλα</a:t>
            </a:r>
          </a:p>
          <a:p>
            <a:pPr marL="285750" indent="-285750">
              <a:lnSpc>
                <a:spcPct val="150000"/>
              </a:lnSpc>
              <a:buFont typeface="Arial" panose="020B0604020202020204" pitchFamily="34" charset="0"/>
              <a:buChar char="•"/>
            </a:pPr>
            <a:r>
              <a:rPr lang="el-GR" dirty="0">
                <a:solidFill>
                  <a:srgbClr val="FF0000"/>
                </a:solidFill>
                <a:latin typeface="+mj-lt"/>
              </a:rPr>
              <a:t>Συμπεριλάβετε σε κάθε φάκελο</a:t>
            </a:r>
            <a:r>
              <a:rPr lang="en-ES" dirty="0">
                <a:solidFill>
                  <a:srgbClr val="FF0000"/>
                </a:solidFill>
                <a:latin typeface="+mj-lt"/>
              </a:rPr>
              <a:t> readme.md </a:t>
            </a:r>
            <a:r>
              <a:rPr lang="el-GR" dirty="0">
                <a:solidFill>
                  <a:srgbClr val="FF0000"/>
                </a:solidFill>
                <a:latin typeface="+mj-lt"/>
              </a:rPr>
              <a:t>αρχείο</a:t>
            </a:r>
            <a:r>
              <a:rPr lang="en-ES" dirty="0">
                <a:solidFill>
                  <a:srgbClr val="FF0000"/>
                </a:solidFill>
                <a:latin typeface="+mj-lt"/>
              </a:rPr>
              <a:t>!!!</a:t>
            </a:r>
          </a:p>
        </p:txBody>
      </p:sp>
      <p:pic>
        <p:nvPicPr>
          <p:cNvPr id="3" name="Picture 2">
            <a:extLst>
              <a:ext uri="{FF2B5EF4-FFF2-40B4-BE49-F238E27FC236}">
                <a16:creationId xmlns:a16="http://schemas.microsoft.com/office/drawing/2014/main" id="{0435DC5B-0BA5-6833-6E76-83DADABFCA03}"/>
              </a:ext>
            </a:extLst>
          </p:cNvPr>
          <p:cNvPicPr>
            <a:picLocks noChangeAspect="1"/>
          </p:cNvPicPr>
          <p:nvPr/>
        </p:nvPicPr>
        <p:blipFill rotWithShape="1">
          <a:blip r:embed="rId2"/>
          <a:srcRect l="23202" r="9738"/>
          <a:stretch/>
        </p:blipFill>
        <p:spPr>
          <a:xfrm>
            <a:off x="6664960" y="1150736"/>
            <a:ext cx="5212080" cy="5623441"/>
          </a:xfrm>
          <a:prstGeom prst="rect">
            <a:avLst/>
          </a:prstGeom>
        </p:spPr>
      </p:pic>
      <p:sp>
        <p:nvSpPr>
          <p:cNvPr id="2" name="Slide Number Placeholder 1">
            <a:extLst>
              <a:ext uri="{FF2B5EF4-FFF2-40B4-BE49-F238E27FC236}">
                <a16:creationId xmlns:a16="http://schemas.microsoft.com/office/drawing/2014/main" id="{2B314F4B-4724-6115-FBD9-44DB2D8A5FFA}"/>
              </a:ext>
            </a:extLst>
          </p:cNvPr>
          <p:cNvSpPr>
            <a:spLocks noGrp="1"/>
          </p:cNvSpPr>
          <p:nvPr>
            <p:ph type="sldNum" sz="quarter" idx="12"/>
          </p:nvPr>
        </p:nvSpPr>
        <p:spPr/>
        <p:txBody>
          <a:bodyPr/>
          <a:lstStyle/>
          <a:p>
            <a:fld id="{88576F0B-C333-A742-B691-FD0B8D41BFAE}" type="slidenum">
              <a:rPr lang="en-ES" smtClean="0"/>
              <a:t>37</a:t>
            </a:fld>
            <a:endParaRPr lang="en-ES"/>
          </a:p>
        </p:txBody>
      </p:sp>
    </p:spTree>
    <p:extLst>
      <p:ext uri="{BB962C8B-B14F-4D97-AF65-F5344CB8AC3E}">
        <p14:creationId xmlns:p14="http://schemas.microsoft.com/office/powerpoint/2010/main" val="1118318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122A98-2AEE-765C-FFF4-EC510F44D300}"/>
              </a:ext>
            </a:extLst>
          </p:cNvPr>
          <p:cNvPicPr>
            <a:picLocks noChangeAspect="1"/>
          </p:cNvPicPr>
          <p:nvPr/>
        </p:nvPicPr>
        <p:blipFill rotWithShape="1">
          <a:blip r:embed="rId3"/>
          <a:srcRect l="21226" r="14407"/>
          <a:stretch/>
        </p:blipFill>
        <p:spPr>
          <a:xfrm>
            <a:off x="6489405" y="1321350"/>
            <a:ext cx="5454502" cy="5202992"/>
          </a:xfrm>
          <a:prstGeom prst="rect">
            <a:avLst/>
          </a:prstGeom>
        </p:spPr>
      </p:pic>
      <p:sp>
        <p:nvSpPr>
          <p:cNvPr id="5" name="TextBox 4">
            <a:extLst>
              <a:ext uri="{FF2B5EF4-FFF2-40B4-BE49-F238E27FC236}">
                <a16:creationId xmlns:a16="http://schemas.microsoft.com/office/drawing/2014/main" id="{6D09705B-D3F3-2450-17B1-F7318DBEBFCD}"/>
              </a:ext>
            </a:extLst>
          </p:cNvPr>
          <p:cNvSpPr txBox="1"/>
          <p:nvPr/>
        </p:nvSpPr>
        <p:spPr>
          <a:xfrm>
            <a:off x="358966" y="333658"/>
            <a:ext cx="8567153" cy="707886"/>
          </a:xfrm>
          <a:prstGeom prst="rect">
            <a:avLst/>
          </a:prstGeom>
          <a:noFill/>
        </p:spPr>
        <p:txBody>
          <a:bodyPr wrap="none" rtlCol="0">
            <a:spAutoFit/>
          </a:bodyPr>
          <a:lstStyle/>
          <a:p>
            <a:r>
              <a:rPr lang="el-GR" sz="4000" dirty="0"/>
              <a:t>Γενικοί κανόνες ονοματολογίας αρχείων</a:t>
            </a:r>
            <a:endParaRPr lang="en-ES" sz="4000" dirty="0"/>
          </a:p>
        </p:txBody>
      </p:sp>
      <p:cxnSp>
        <p:nvCxnSpPr>
          <p:cNvPr id="6" name="Straight Connector 5">
            <a:extLst>
              <a:ext uri="{FF2B5EF4-FFF2-40B4-BE49-F238E27FC236}">
                <a16:creationId xmlns:a16="http://schemas.microsoft.com/office/drawing/2014/main" id="{28D50A41-8100-9F32-F399-7B49CBEE93AA}"/>
              </a:ext>
            </a:extLst>
          </p:cNvPr>
          <p:cNvCxnSpPr>
            <a:cxnSpLocks/>
          </p:cNvCxnSpPr>
          <p:nvPr/>
        </p:nvCxnSpPr>
        <p:spPr>
          <a:xfrm>
            <a:off x="482559" y="1041544"/>
            <a:ext cx="8236139"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B77A2BC-C236-B23F-6F22-77D109A17822}"/>
              </a:ext>
            </a:extLst>
          </p:cNvPr>
          <p:cNvSpPr txBox="1"/>
          <p:nvPr/>
        </p:nvSpPr>
        <p:spPr>
          <a:xfrm>
            <a:off x="482559" y="1321349"/>
            <a:ext cx="6097772" cy="42043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l-GR" dirty="0">
                <a:latin typeface="+mj-lt"/>
              </a:rPr>
              <a:t>Χρησιμοποιήστε λατινικούς χαρακτήρες/Αγγλικά</a:t>
            </a:r>
            <a:r>
              <a:rPr lang="en-US" dirty="0">
                <a:latin typeface="+mj-lt"/>
              </a:rPr>
              <a:t>.</a:t>
            </a:r>
            <a:endParaRPr lang="el-GR" dirty="0">
              <a:latin typeface="+mj-lt"/>
            </a:endParaRPr>
          </a:p>
          <a:p>
            <a:pPr marL="285750" indent="-285750">
              <a:lnSpc>
                <a:spcPct val="150000"/>
              </a:lnSpc>
              <a:buFont typeface="Arial" panose="020B0604020202020204" pitchFamily="34" charset="0"/>
              <a:buChar char="•"/>
            </a:pPr>
            <a:r>
              <a:rPr lang="el-GR" dirty="0">
                <a:latin typeface="+mj-lt"/>
              </a:rPr>
              <a:t>Προτιμήστε την κάτω παύλα</a:t>
            </a:r>
            <a:r>
              <a:rPr lang="en-US" dirty="0">
                <a:latin typeface="+mj-lt"/>
              </a:rPr>
              <a:t>.</a:t>
            </a:r>
            <a:endParaRPr lang="el-GR" dirty="0">
              <a:latin typeface="+mj-lt"/>
            </a:endParaRPr>
          </a:p>
          <a:p>
            <a:pPr marL="285750" indent="-285750">
              <a:lnSpc>
                <a:spcPct val="150000"/>
              </a:lnSpc>
              <a:buFont typeface="Arial" panose="020B0604020202020204" pitchFamily="34" charset="0"/>
              <a:buChar char="•"/>
            </a:pPr>
            <a:r>
              <a:rPr lang="el-GR" dirty="0">
                <a:latin typeface="+mj-lt"/>
              </a:rPr>
              <a:t>Διευκρινίστε αν πρόκειται για πρωτογενή δεδομένα </a:t>
            </a:r>
            <a:br>
              <a:rPr lang="el-GR" dirty="0">
                <a:latin typeface="+mj-lt"/>
              </a:rPr>
            </a:br>
            <a:r>
              <a:rPr lang="el-GR" dirty="0">
                <a:latin typeface="+mj-lt"/>
              </a:rPr>
              <a:t>(</a:t>
            </a:r>
            <a:r>
              <a:rPr lang="en-US" b="1" dirty="0">
                <a:latin typeface="+mj-lt"/>
              </a:rPr>
              <a:t>raw data</a:t>
            </a:r>
            <a:r>
              <a:rPr lang="en-US" dirty="0">
                <a:latin typeface="+mj-lt"/>
              </a:rPr>
              <a:t>)</a:t>
            </a:r>
            <a:r>
              <a:rPr lang="el-GR" dirty="0">
                <a:latin typeface="+mj-lt"/>
              </a:rPr>
              <a:t> ή επεξεργασμένα</a:t>
            </a:r>
            <a:r>
              <a:rPr lang="en-US" dirty="0">
                <a:latin typeface="+mj-lt"/>
              </a:rPr>
              <a:t>.</a:t>
            </a:r>
            <a:endParaRPr lang="el-GR" dirty="0">
              <a:latin typeface="+mj-lt"/>
            </a:endParaRPr>
          </a:p>
          <a:p>
            <a:pPr marL="285750" indent="-285750">
              <a:lnSpc>
                <a:spcPct val="150000"/>
              </a:lnSpc>
              <a:buFont typeface="Arial" panose="020B0604020202020204" pitchFamily="34" charset="0"/>
              <a:buChar char="•"/>
            </a:pPr>
            <a:r>
              <a:rPr lang="el-GR" dirty="0">
                <a:latin typeface="+mj-lt"/>
              </a:rPr>
              <a:t>Χρησιμοποιήστε ένα κωδικοποιημένο σύστημα ονοματολογίας</a:t>
            </a:r>
            <a:r>
              <a:rPr lang="en-US" dirty="0">
                <a:latin typeface="+mj-lt"/>
              </a:rPr>
              <a:t>.</a:t>
            </a:r>
            <a:endParaRPr lang="el-GR" dirty="0">
              <a:latin typeface="+mj-lt"/>
            </a:endParaRPr>
          </a:p>
          <a:p>
            <a:pPr marL="285750" indent="-285750">
              <a:lnSpc>
                <a:spcPct val="150000"/>
              </a:lnSpc>
              <a:buFont typeface="Arial" panose="020B0604020202020204" pitchFamily="34" charset="0"/>
              <a:buChar char="•"/>
            </a:pPr>
            <a:r>
              <a:rPr lang="el-GR" dirty="0">
                <a:solidFill>
                  <a:srgbClr val="FF0000"/>
                </a:solidFill>
                <a:latin typeface="+mj-lt"/>
              </a:rPr>
              <a:t>Συμπεριλάβετε σε κάθε φάκελο</a:t>
            </a:r>
            <a:r>
              <a:rPr lang="en-ES" dirty="0">
                <a:solidFill>
                  <a:srgbClr val="FF0000"/>
                </a:solidFill>
                <a:latin typeface="+mj-lt"/>
              </a:rPr>
              <a:t> readme.md </a:t>
            </a:r>
            <a:r>
              <a:rPr lang="el-GR" dirty="0">
                <a:solidFill>
                  <a:srgbClr val="FF0000"/>
                </a:solidFill>
                <a:latin typeface="+mj-lt"/>
              </a:rPr>
              <a:t>αρχείο που να εξηγεί πού βρήκατε τα αρχεία</a:t>
            </a:r>
            <a:r>
              <a:rPr lang="en-US" dirty="0">
                <a:solidFill>
                  <a:srgbClr val="FF0000"/>
                </a:solidFill>
                <a:latin typeface="+mj-lt"/>
              </a:rPr>
              <a:t>.</a:t>
            </a:r>
            <a:endParaRPr lang="el-GR" dirty="0">
              <a:solidFill>
                <a:srgbClr val="FF0000"/>
              </a:solidFill>
              <a:latin typeface="+mj-lt"/>
            </a:endParaRPr>
          </a:p>
          <a:p>
            <a:pPr marL="285750" indent="-285750">
              <a:lnSpc>
                <a:spcPct val="150000"/>
              </a:lnSpc>
              <a:buFont typeface="Arial" panose="020B0604020202020204" pitchFamily="34" charset="0"/>
              <a:buChar char="•"/>
            </a:pPr>
            <a:r>
              <a:rPr lang="el-GR" dirty="0">
                <a:solidFill>
                  <a:srgbClr val="FF0000"/>
                </a:solidFill>
                <a:latin typeface="+mj-lt"/>
              </a:rPr>
              <a:t>Στο </a:t>
            </a:r>
            <a:r>
              <a:rPr lang="en-US" dirty="0">
                <a:solidFill>
                  <a:srgbClr val="FF0000"/>
                </a:solidFill>
                <a:latin typeface="+mj-lt"/>
              </a:rPr>
              <a:t>readme </a:t>
            </a:r>
            <a:r>
              <a:rPr lang="el-GR" dirty="0">
                <a:solidFill>
                  <a:srgbClr val="FF0000"/>
                </a:solidFill>
                <a:latin typeface="+mj-lt"/>
              </a:rPr>
              <a:t>αρχείο </a:t>
            </a:r>
            <a:r>
              <a:rPr lang="el-GR" dirty="0" err="1">
                <a:solidFill>
                  <a:srgbClr val="FF0000"/>
                </a:solidFill>
                <a:latin typeface="+mj-lt"/>
              </a:rPr>
              <a:t>περιγρ</a:t>
            </a:r>
            <a:r>
              <a:rPr lang="en-US" dirty="0" err="1">
                <a:solidFill>
                  <a:srgbClr val="FF0000"/>
                </a:solidFill>
                <a:latin typeface="+mj-lt"/>
              </a:rPr>
              <a:t>ά</a:t>
            </a:r>
            <a:r>
              <a:rPr lang="el-GR" dirty="0" err="1">
                <a:solidFill>
                  <a:srgbClr val="FF0000"/>
                </a:solidFill>
                <a:latin typeface="+mj-lt"/>
              </a:rPr>
              <a:t>ψτε</a:t>
            </a:r>
            <a:r>
              <a:rPr lang="el-GR" dirty="0">
                <a:solidFill>
                  <a:srgbClr val="FF0000"/>
                </a:solidFill>
                <a:latin typeface="+mj-lt"/>
              </a:rPr>
              <a:t> υπό την μορφή ευρετηρίου</a:t>
            </a:r>
            <a:br>
              <a:rPr lang="el-GR" dirty="0">
                <a:solidFill>
                  <a:srgbClr val="FF0000"/>
                </a:solidFill>
                <a:latin typeface="+mj-lt"/>
              </a:rPr>
            </a:br>
            <a:r>
              <a:rPr lang="el-GR" dirty="0">
                <a:solidFill>
                  <a:srgbClr val="FF0000"/>
                </a:solidFill>
                <a:latin typeface="+mj-lt"/>
              </a:rPr>
              <a:t>το σύστημα οργάνωσης του φακέλου σας</a:t>
            </a:r>
            <a:r>
              <a:rPr lang="en-US" dirty="0">
                <a:solidFill>
                  <a:srgbClr val="FF0000"/>
                </a:solidFill>
                <a:latin typeface="+mj-lt"/>
              </a:rPr>
              <a:t>.</a:t>
            </a:r>
            <a:endParaRPr lang="en-ES" dirty="0">
              <a:solidFill>
                <a:srgbClr val="FF0000"/>
              </a:solidFill>
              <a:latin typeface="+mj-lt"/>
            </a:endParaRPr>
          </a:p>
        </p:txBody>
      </p:sp>
      <p:sp>
        <p:nvSpPr>
          <p:cNvPr id="2" name="Slide Number Placeholder 1">
            <a:extLst>
              <a:ext uri="{FF2B5EF4-FFF2-40B4-BE49-F238E27FC236}">
                <a16:creationId xmlns:a16="http://schemas.microsoft.com/office/drawing/2014/main" id="{8E5F0615-85BE-825D-66CA-C20AE0CC008B}"/>
              </a:ext>
            </a:extLst>
          </p:cNvPr>
          <p:cNvSpPr>
            <a:spLocks noGrp="1"/>
          </p:cNvSpPr>
          <p:nvPr>
            <p:ph type="sldNum" sz="quarter" idx="12"/>
          </p:nvPr>
        </p:nvSpPr>
        <p:spPr/>
        <p:txBody>
          <a:bodyPr/>
          <a:lstStyle/>
          <a:p>
            <a:fld id="{88576F0B-C333-A742-B691-FD0B8D41BFAE}" type="slidenum">
              <a:rPr lang="en-ES" smtClean="0"/>
              <a:t>38</a:t>
            </a:fld>
            <a:endParaRPr lang="en-ES"/>
          </a:p>
        </p:txBody>
      </p:sp>
    </p:spTree>
    <p:extLst>
      <p:ext uri="{BB962C8B-B14F-4D97-AF65-F5344CB8AC3E}">
        <p14:creationId xmlns:p14="http://schemas.microsoft.com/office/powerpoint/2010/main" val="199399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B8B334E-F049-DE1E-59EB-24D636093D26}"/>
              </a:ext>
            </a:extLst>
          </p:cNvPr>
          <p:cNvPicPr>
            <a:picLocks noChangeAspect="1"/>
          </p:cNvPicPr>
          <p:nvPr/>
        </p:nvPicPr>
        <p:blipFill rotWithShape="1">
          <a:blip r:embed="rId3"/>
          <a:srcRect l="14182" t="14046" r="11126" b="14819"/>
          <a:stretch/>
        </p:blipFill>
        <p:spPr>
          <a:xfrm>
            <a:off x="5773480" y="616688"/>
            <a:ext cx="5910285" cy="4221632"/>
          </a:xfrm>
          <a:prstGeom prst="rect">
            <a:avLst/>
          </a:prstGeom>
        </p:spPr>
      </p:pic>
      <p:pic>
        <p:nvPicPr>
          <p:cNvPr id="1026" name="Picture 2" descr="How to use Windows Search like a pro | PCWorld">
            <a:extLst>
              <a:ext uri="{FF2B5EF4-FFF2-40B4-BE49-F238E27FC236}">
                <a16:creationId xmlns:a16="http://schemas.microsoft.com/office/drawing/2014/main" id="{ABA491FA-33DB-C7AB-0D8D-40AFDEB6B2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94" t="7589" r="25926" b="3566"/>
          <a:stretch/>
        </p:blipFill>
        <p:spPr bwMode="auto">
          <a:xfrm>
            <a:off x="248093" y="1573618"/>
            <a:ext cx="5319307" cy="484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0FA925-2285-A3B0-F9BE-69A8B287B553}"/>
              </a:ext>
            </a:extLst>
          </p:cNvPr>
          <p:cNvSpPr txBox="1"/>
          <p:nvPr/>
        </p:nvSpPr>
        <p:spPr>
          <a:xfrm>
            <a:off x="997319" y="435682"/>
            <a:ext cx="3820854" cy="923330"/>
          </a:xfrm>
          <a:prstGeom prst="rect">
            <a:avLst/>
          </a:prstGeom>
          <a:noFill/>
        </p:spPr>
        <p:txBody>
          <a:bodyPr wrap="none" rtlCol="0">
            <a:spAutoFit/>
          </a:bodyPr>
          <a:lstStyle/>
          <a:p>
            <a:pPr marL="285750" indent="-285750">
              <a:buFont typeface="Arial" panose="020B0604020202020204" pitchFamily="34" charset="0"/>
              <a:buChar char="•"/>
            </a:pPr>
            <a:r>
              <a:rPr lang="el-GR" dirty="0"/>
              <a:t>Αν θυμάμαι κάποιες λέξεις κλειδιά,</a:t>
            </a:r>
          </a:p>
          <a:p>
            <a:r>
              <a:rPr lang="el-GR" dirty="0"/>
              <a:t>ανά πάσα στιγμή μπορώ να ανατρέξω </a:t>
            </a:r>
            <a:br>
              <a:rPr lang="el-GR" dirty="0"/>
            </a:br>
            <a:r>
              <a:rPr lang="el-GR" dirty="0"/>
              <a:t>στο αρχείο που ψάχνω.</a:t>
            </a:r>
            <a:endParaRPr lang="en-ES" dirty="0"/>
          </a:p>
        </p:txBody>
      </p:sp>
      <p:cxnSp>
        <p:nvCxnSpPr>
          <p:cNvPr id="8" name="Straight Arrow Connector 7">
            <a:extLst>
              <a:ext uri="{FF2B5EF4-FFF2-40B4-BE49-F238E27FC236}">
                <a16:creationId xmlns:a16="http://schemas.microsoft.com/office/drawing/2014/main" id="{2B10ADB4-B63B-50FE-6E1C-AFF274159DD0}"/>
              </a:ext>
            </a:extLst>
          </p:cNvPr>
          <p:cNvCxnSpPr/>
          <p:nvPr/>
        </p:nvCxnSpPr>
        <p:spPr>
          <a:xfrm>
            <a:off x="6709144" y="2820538"/>
            <a:ext cx="712382" cy="23548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755333-7EEC-F2CD-A0C7-5670C959AABE}"/>
              </a:ext>
            </a:extLst>
          </p:cNvPr>
          <p:cNvSpPr txBox="1"/>
          <p:nvPr/>
        </p:nvSpPr>
        <p:spPr>
          <a:xfrm>
            <a:off x="6096000" y="5295013"/>
            <a:ext cx="4601068" cy="369332"/>
          </a:xfrm>
          <a:prstGeom prst="rect">
            <a:avLst/>
          </a:prstGeom>
          <a:noFill/>
        </p:spPr>
        <p:txBody>
          <a:bodyPr wrap="none" rtlCol="0">
            <a:spAutoFit/>
          </a:bodyPr>
          <a:lstStyle/>
          <a:p>
            <a:r>
              <a:rPr lang="el-GR" dirty="0" err="1"/>
              <a:t>Ημερομηνία_πανεπιστήμιο</a:t>
            </a:r>
            <a:r>
              <a:rPr lang="el-GR" dirty="0"/>
              <a:t>_</a:t>
            </a:r>
            <a:r>
              <a:rPr lang="en-US" dirty="0" err="1"/>
              <a:t>keyword_keyword</a:t>
            </a:r>
            <a:endParaRPr lang="en-ES" dirty="0"/>
          </a:p>
        </p:txBody>
      </p:sp>
      <p:sp>
        <p:nvSpPr>
          <p:cNvPr id="2" name="Slide Number Placeholder 1">
            <a:extLst>
              <a:ext uri="{FF2B5EF4-FFF2-40B4-BE49-F238E27FC236}">
                <a16:creationId xmlns:a16="http://schemas.microsoft.com/office/drawing/2014/main" id="{30C0BD3F-0DBA-74BC-2896-D0E9F52EDF95}"/>
              </a:ext>
            </a:extLst>
          </p:cNvPr>
          <p:cNvSpPr>
            <a:spLocks noGrp="1"/>
          </p:cNvSpPr>
          <p:nvPr>
            <p:ph type="sldNum" sz="quarter" idx="12"/>
          </p:nvPr>
        </p:nvSpPr>
        <p:spPr/>
        <p:txBody>
          <a:bodyPr/>
          <a:lstStyle/>
          <a:p>
            <a:fld id="{88576F0B-C333-A742-B691-FD0B8D41BFAE}" type="slidenum">
              <a:rPr lang="en-ES" smtClean="0"/>
              <a:t>39</a:t>
            </a:fld>
            <a:endParaRPr lang="en-ES"/>
          </a:p>
        </p:txBody>
      </p:sp>
    </p:spTree>
    <p:extLst>
      <p:ext uri="{BB962C8B-B14F-4D97-AF65-F5344CB8AC3E}">
        <p14:creationId xmlns:p14="http://schemas.microsoft.com/office/powerpoint/2010/main" val="263785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flower&#10;&#10;Description automatically generated">
            <a:extLst>
              <a:ext uri="{FF2B5EF4-FFF2-40B4-BE49-F238E27FC236}">
                <a16:creationId xmlns:a16="http://schemas.microsoft.com/office/drawing/2014/main" id="{61D84271-EB8A-81BD-F1F2-9BEC4BFF990F}"/>
              </a:ext>
            </a:extLst>
          </p:cNvPr>
          <p:cNvPicPr>
            <a:picLocks noChangeAspect="1"/>
          </p:cNvPicPr>
          <p:nvPr/>
        </p:nvPicPr>
        <p:blipFill rotWithShape="1">
          <a:blip r:embed="rId2"/>
          <a:srcRect t="6430" b="8610"/>
          <a:stretch/>
        </p:blipFill>
        <p:spPr>
          <a:xfrm>
            <a:off x="0" y="0"/>
            <a:ext cx="12192000" cy="6858000"/>
          </a:xfrm>
          <a:prstGeom prst="rect">
            <a:avLst/>
          </a:prstGeom>
        </p:spPr>
      </p:pic>
      <p:sp>
        <p:nvSpPr>
          <p:cNvPr id="6" name="TextBox 5">
            <a:extLst>
              <a:ext uri="{FF2B5EF4-FFF2-40B4-BE49-F238E27FC236}">
                <a16:creationId xmlns:a16="http://schemas.microsoft.com/office/drawing/2014/main" id="{71457FF7-B440-BBF6-A248-59BECDA0C9F6}"/>
              </a:ext>
            </a:extLst>
          </p:cNvPr>
          <p:cNvSpPr txBox="1"/>
          <p:nvPr/>
        </p:nvSpPr>
        <p:spPr>
          <a:xfrm>
            <a:off x="10310948" y="6357257"/>
            <a:ext cx="1812356" cy="369332"/>
          </a:xfrm>
          <a:prstGeom prst="rect">
            <a:avLst/>
          </a:prstGeom>
          <a:noFill/>
        </p:spPr>
        <p:txBody>
          <a:bodyPr wrap="none" rtlCol="0">
            <a:spAutoFit/>
          </a:bodyPr>
          <a:lstStyle/>
          <a:p>
            <a:r>
              <a:rPr lang="en-GB" b="0" i="1" err="1">
                <a:solidFill>
                  <a:schemeClr val="bg1"/>
                </a:solidFill>
                <a:effectLst/>
                <a:latin typeface="+mj-lt"/>
              </a:rPr>
              <a:t>Ophrys</a:t>
            </a:r>
            <a:r>
              <a:rPr lang="en-GB" b="0" i="1">
                <a:solidFill>
                  <a:schemeClr val="bg1"/>
                </a:solidFill>
                <a:effectLst/>
                <a:latin typeface="+mj-lt"/>
              </a:rPr>
              <a:t> speculum</a:t>
            </a:r>
          </a:p>
        </p:txBody>
      </p:sp>
      <p:sp>
        <p:nvSpPr>
          <p:cNvPr id="2" name="Slide Number Placeholder 1">
            <a:extLst>
              <a:ext uri="{FF2B5EF4-FFF2-40B4-BE49-F238E27FC236}">
                <a16:creationId xmlns:a16="http://schemas.microsoft.com/office/drawing/2014/main" id="{9139745A-D131-90F7-3344-7066B2AE0E4F}"/>
              </a:ext>
            </a:extLst>
          </p:cNvPr>
          <p:cNvSpPr>
            <a:spLocks noGrp="1"/>
          </p:cNvSpPr>
          <p:nvPr>
            <p:ph type="sldNum" sz="quarter" idx="12"/>
          </p:nvPr>
        </p:nvSpPr>
        <p:spPr/>
        <p:txBody>
          <a:bodyPr/>
          <a:lstStyle/>
          <a:p>
            <a:fld id="{88576F0B-C333-A742-B691-FD0B8D41BFAE}" type="slidenum">
              <a:rPr lang="en-ES" smtClean="0"/>
              <a:t>4</a:t>
            </a:fld>
            <a:endParaRPr lang="en-ES"/>
          </a:p>
        </p:txBody>
      </p:sp>
    </p:spTree>
    <p:extLst>
      <p:ext uri="{BB962C8B-B14F-4D97-AF65-F5344CB8AC3E}">
        <p14:creationId xmlns:p14="http://schemas.microsoft.com/office/powerpoint/2010/main" val="49624384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94CBA1-491D-269B-A7ED-3058BE17EC4F}"/>
              </a:ext>
            </a:extLst>
          </p:cNvPr>
          <p:cNvPicPr>
            <a:picLocks noChangeAspect="1"/>
          </p:cNvPicPr>
          <p:nvPr/>
        </p:nvPicPr>
        <p:blipFill rotWithShape="1">
          <a:blip r:embed="rId2"/>
          <a:srcRect b="1999"/>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D71E4C84-EB33-F266-6740-8F910EEC8C0C}"/>
              </a:ext>
            </a:extLst>
          </p:cNvPr>
          <p:cNvSpPr>
            <a:spLocks noGrp="1"/>
          </p:cNvSpPr>
          <p:nvPr>
            <p:ph type="sldNum" sz="quarter" idx="12"/>
          </p:nvPr>
        </p:nvSpPr>
        <p:spPr/>
        <p:txBody>
          <a:bodyPr/>
          <a:lstStyle/>
          <a:p>
            <a:fld id="{88576F0B-C333-A742-B691-FD0B8D41BFAE}" type="slidenum">
              <a:rPr lang="en-ES" smtClean="0"/>
              <a:t>40</a:t>
            </a:fld>
            <a:endParaRPr lang="en-ES"/>
          </a:p>
        </p:txBody>
      </p:sp>
    </p:spTree>
    <p:extLst>
      <p:ext uri="{BB962C8B-B14F-4D97-AF65-F5344CB8AC3E}">
        <p14:creationId xmlns:p14="http://schemas.microsoft.com/office/powerpoint/2010/main" val="166777603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D1DB33-8264-DF57-FB4F-DED8B7971332}"/>
              </a:ext>
            </a:extLst>
          </p:cNvPr>
          <p:cNvSpPr>
            <a:spLocks noGrp="1"/>
          </p:cNvSpPr>
          <p:nvPr>
            <p:ph type="sldNum" sz="quarter" idx="12"/>
          </p:nvPr>
        </p:nvSpPr>
        <p:spPr/>
        <p:txBody>
          <a:bodyPr/>
          <a:lstStyle/>
          <a:p>
            <a:fld id="{88576F0B-C333-A742-B691-FD0B8D41BFAE}" type="slidenum">
              <a:rPr lang="en-ES" smtClean="0"/>
              <a:t>41</a:t>
            </a:fld>
            <a:endParaRPr lang="en-ES"/>
          </a:p>
        </p:txBody>
      </p:sp>
      <p:pic>
        <p:nvPicPr>
          <p:cNvPr id="5" name="Picture 4">
            <a:extLst>
              <a:ext uri="{FF2B5EF4-FFF2-40B4-BE49-F238E27FC236}">
                <a16:creationId xmlns:a16="http://schemas.microsoft.com/office/drawing/2014/main" id="{5EFDFD3F-CA2C-286F-86F1-61AD4342EE25}"/>
              </a:ext>
            </a:extLst>
          </p:cNvPr>
          <p:cNvPicPr>
            <a:picLocks noChangeAspect="1"/>
          </p:cNvPicPr>
          <p:nvPr/>
        </p:nvPicPr>
        <p:blipFill rotWithShape="1">
          <a:blip r:embed="rId2"/>
          <a:srcRect b="6605"/>
          <a:stretch/>
        </p:blipFill>
        <p:spPr>
          <a:xfrm>
            <a:off x="0" y="0"/>
            <a:ext cx="12192000" cy="6858000"/>
          </a:xfrm>
          <a:prstGeom prst="rect">
            <a:avLst/>
          </a:prstGeom>
        </p:spPr>
      </p:pic>
      <p:sp>
        <p:nvSpPr>
          <p:cNvPr id="7" name="TextBox 6">
            <a:extLst>
              <a:ext uri="{FF2B5EF4-FFF2-40B4-BE49-F238E27FC236}">
                <a16:creationId xmlns:a16="http://schemas.microsoft.com/office/drawing/2014/main" id="{2E26257E-6E1F-59AF-4476-E77B95AFBAF0}"/>
              </a:ext>
            </a:extLst>
          </p:cNvPr>
          <p:cNvSpPr txBox="1"/>
          <p:nvPr/>
        </p:nvSpPr>
        <p:spPr>
          <a:xfrm>
            <a:off x="335666" y="6352143"/>
            <a:ext cx="1109984" cy="369332"/>
          </a:xfrm>
          <a:prstGeom prst="rect">
            <a:avLst/>
          </a:prstGeom>
          <a:noFill/>
        </p:spPr>
        <p:txBody>
          <a:bodyPr wrap="none" rtlCol="0">
            <a:spAutoFit/>
          </a:bodyPr>
          <a:lstStyle/>
          <a:p>
            <a:r>
              <a:rPr lang="en-ES" dirty="0">
                <a:hlinkClick r:id="rId3"/>
              </a:rPr>
              <a:t>More info</a:t>
            </a:r>
            <a:endParaRPr lang="en-ES" dirty="0"/>
          </a:p>
        </p:txBody>
      </p:sp>
    </p:spTree>
    <p:extLst>
      <p:ext uri="{BB962C8B-B14F-4D97-AF65-F5344CB8AC3E}">
        <p14:creationId xmlns:p14="http://schemas.microsoft.com/office/powerpoint/2010/main" val="189249616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213A72-9457-CA35-1F92-C51EE59A5DB6}"/>
              </a:ext>
            </a:extLst>
          </p:cNvPr>
          <p:cNvSpPr>
            <a:spLocks noGrp="1"/>
          </p:cNvSpPr>
          <p:nvPr>
            <p:ph type="sldNum" sz="quarter" idx="12"/>
          </p:nvPr>
        </p:nvSpPr>
        <p:spPr/>
        <p:txBody>
          <a:bodyPr/>
          <a:lstStyle/>
          <a:p>
            <a:fld id="{88576F0B-C333-A742-B691-FD0B8D41BFAE}" type="slidenum">
              <a:rPr lang="en-ES" smtClean="0"/>
              <a:t>42</a:t>
            </a:fld>
            <a:endParaRPr lang="en-ES"/>
          </a:p>
        </p:txBody>
      </p:sp>
      <p:pic>
        <p:nvPicPr>
          <p:cNvPr id="5" name="Picture 4">
            <a:extLst>
              <a:ext uri="{FF2B5EF4-FFF2-40B4-BE49-F238E27FC236}">
                <a16:creationId xmlns:a16="http://schemas.microsoft.com/office/drawing/2014/main" id="{462EFCE1-D913-BEB7-1DAF-565255ABDA8E}"/>
              </a:ext>
            </a:extLst>
          </p:cNvPr>
          <p:cNvPicPr>
            <a:picLocks noChangeAspect="1"/>
          </p:cNvPicPr>
          <p:nvPr/>
        </p:nvPicPr>
        <p:blipFill>
          <a:blip r:embed="rId2"/>
          <a:stretch>
            <a:fillRect/>
          </a:stretch>
        </p:blipFill>
        <p:spPr>
          <a:xfrm>
            <a:off x="-1" y="-1"/>
            <a:ext cx="12191999" cy="6858001"/>
          </a:xfrm>
          <a:prstGeom prst="rect">
            <a:avLst/>
          </a:prstGeom>
        </p:spPr>
      </p:pic>
      <p:sp>
        <p:nvSpPr>
          <p:cNvPr id="7" name="TextBox 6">
            <a:extLst>
              <a:ext uri="{FF2B5EF4-FFF2-40B4-BE49-F238E27FC236}">
                <a16:creationId xmlns:a16="http://schemas.microsoft.com/office/drawing/2014/main" id="{44B05CFE-E861-CA5F-5B56-1BEDCBDDD562}"/>
              </a:ext>
            </a:extLst>
          </p:cNvPr>
          <p:cNvSpPr txBox="1"/>
          <p:nvPr/>
        </p:nvSpPr>
        <p:spPr>
          <a:xfrm>
            <a:off x="335666" y="6352143"/>
            <a:ext cx="1109984" cy="369332"/>
          </a:xfrm>
          <a:prstGeom prst="rect">
            <a:avLst/>
          </a:prstGeom>
          <a:noFill/>
        </p:spPr>
        <p:txBody>
          <a:bodyPr wrap="none" rtlCol="0">
            <a:spAutoFit/>
          </a:bodyPr>
          <a:lstStyle/>
          <a:p>
            <a:r>
              <a:rPr lang="en-ES" dirty="0">
                <a:hlinkClick r:id="rId3"/>
              </a:rPr>
              <a:t>More info</a:t>
            </a:r>
            <a:endParaRPr lang="en-ES" dirty="0"/>
          </a:p>
        </p:txBody>
      </p:sp>
      <p:sp>
        <p:nvSpPr>
          <p:cNvPr id="8" name="TextBox 7">
            <a:extLst>
              <a:ext uri="{FF2B5EF4-FFF2-40B4-BE49-F238E27FC236}">
                <a16:creationId xmlns:a16="http://schemas.microsoft.com/office/drawing/2014/main" id="{B99FB718-5B35-9107-8BD2-9F2EE9B55DB9}"/>
              </a:ext>
            </a:extLst>
          </p:cNvPr>
          <p:cNvSpPr txBox="1"/>
          <p:nvPr/>
        </p:nvSpPr>
        <p:spPr>
          <a:xfrm>
            <a:off x="8947230" y="717630"/>
            <a:ext cx="1584088" cy="1200329"/>
          </a:xfrm>
          <a:prstGeom prst="rect">
            <a:avLst/>
          </a:prstGeom>
          <a:noFill/>
        </p:spPr>
        <p:txBody>
          <a:bodyPr wrap="none" rtlCol="0">
            <a:spAutoFit/>
          </a:bodyPr>
          <a:lstStyle/>
          <a:p>
            <a:r>
              <a:rPr lang="en-ES" dirty="0"/>
              <a:t>Δ</a:t>
            </a:r>
            <a:r>
              <a:rPr lang="el-GR" dirty="0" err="1"/>
              <a:t>ιαθέσιμο</a:t>
            </a:r>
            <a:r>
              <a:rPr lang="el-GR" dirty="0"/>
              <a:t> για:</a:t>
            </a:r>
            <a:endParaRPr lang="en-US" dirty="0"/>
          </a:p>
          <a:p>
            <a:pPr marL="285750" indent="-285750">
              <a:buFont typeface="Arial" panose="020B0604020202020204" pitchFamily="34" charset="0"/>
              <a:buChar char="•"/>
            </a:pPr>
            <a:r>
              <a:rPr lang="en-US" dirty="0">
                <a:latin typeface="+mj-lt"/>
              </a:rPr>
              <a:t>R</a:t>
            </a:r>
          </a:p>
          <a:p>
            <a:pPr marL="285750" indent="-285750">
              <a:buFont typeface="Arial" panose="020B0604020202020204" pitchFamily="34" charset="0"/>
              <a:buChar char="•"/>
            </a:pPr>
            <a:r>
              <a:rPr lang="en-US" dirty="0">
                <a:latin typeface="+mj-lt"/>
              </a:rPr>
              <a:t>Python</a:t>
            </a:r>
          </a:p>
          <a:p>
            <a:pPr marL="285750" indent="-285750">
              <a:buFont typeface="Arial" panose="020B0604020202020204" pitchFamily="34" charset="0"/>
              <a:buChar char="•"/>
            </a:pPr>
            <a:r>
              <a:rPr lang="en-US" dirty="0">
                <a:latin typeface="+mj-lt"/>
              </a:rPr>
              <a:t>Julia</a:t>
            </a:r>
            <a:endParaRPr lang="en-ES" dirty="0">
              <a:latin typeface="+mj-lt"/>
            </a:endParaRPr>
          </a:p>
        </p:txBody>
      </p:sp>
    </p:spTree>
    <p:extLst>
      <p:ext uri="{BB962C8B-B14F-4D97-AF65-F5344CB8AC3E}">
        <p14:creationId xmlns:p14="http://schemas.microsoft.com/office/powerpoint/2010/main" val="290554627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1AC458-75E3-25B7-3FEE-8CAF6E9A09F1}"/>
              </a:ext>
            </a:extLst>
          </p:cNvPr>
          <p:cNvSpPr/>
          <p:nvPr/>
        </p:nvSpPr>
        <p:spPr>
          <a:xfrm>
            <a:off x="3359888" y="2945216"/>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2" name="Rectangle 1">
            <a:extLst>
              <a:ext uri="{FF2B5EF4-FFF2-40B4-BE49-F238E27FC236}">
                <a16:creationId xmlns:a16="http://schemas.microsoft.com/office/drawing/2014/main" id="{7821B765-DCB4-11EE-94B4-4F2B8FBD4D01}"/>
              </a:ext>
            </a:extLst>
          </p:cNvPr>
          <p:cNvSpPr/>
          <p:nvPr/>
        </p:nvSpPr>
        <p:spPr>
          <a:xfrm>
            <a:off x="2828260" y="36894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3" name="Rectangle 2">
            <a:extLst>
              <a:ext uri="{FF2B5EF4-FFF2-40B4-BE49-F238E27FC236}">
                <a16:creationId xmlns:a16="http://schemas.microsoft.com/office/drawing/2014/main" id="{08756B27-B736-A3CF-2F2E-C8AD926E8062}"/>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9" name="Rectangle 8">
            <a:extLst>
              <a:ext uri="{FF2B5EF4-FFF2-40B4-BE49-F238E27FC236}">
                <a16:creationId xmlns:a16="http://schemas.microsoft.com/office/drawing/2014/main" id="{813237E7-1CE0-2D4A-8ED5-C18882D7B8F5}"/>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4" name="Slide Number Placeholder 3">
            <a:extLst>
              <a:ext uri="{FF2B5EF4-FFF2-40B4-BE49-F238E27FC236}">
                <a16:creationId xmlns:a16="http://schemas.microsoft.com/office/drawing/2014/main" id="{51AC8066-6973-E111-BF2D-ACB146052414}"/>
              </a:ext>
            </a:extLst>
          </p:cNvPr>
          <p:cNvSpPr>
            <a:spLocks noGrp="1"/>
          </p:cNvSpPr>
          <p:nvPr>
            <p:ph type="sldNum" sz="quarter" idx="12"/>
          </p:nvPr>
        </p:nvSpPr>
        <p:spPr/>
        <p:txBody>
          <a:bodyPr/>
          <a:lstStyle/>
          <a:p>
            <a:fld id="{88576F0B-C333-A742-B691-FD0B8D41BFAE}" type="slidenum">
              <a:rPr lang="en-ES" smtClean="0"/>
              <a:t>43</a:t>
            </a:fld>
            <a:endParaRPr lang="en-ES"/>
          </a:p>
        </p:txBody>
      </p:sp>
    </p:spTree>
    <p:extLst>
      <p:ext uri="{BB962C8B-B14F-4D97-AF65-F5344CB8AC3E}">
        <p14:creationId xmlns:p14="http://schemas.microsoft.com/office/powerpoint/2010/main" val="272939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384F3C-106A-E4CA-5DAF-1E02D26AC056}"/>
              </a:ext>
            </a:extLst>
          </p:cNvPr>
          <p:cNvPicPr>
            <a:picLocks noChangeAspect="1"/>
          </p:cNvPicPr>
          <p:nvPr/>
        </p:nvPicPr>
        <p:blipFill>
          <a:blip r:embed="rId2"/>
          <a:stretch>
            <a:fillRect/>
          </a:stretch>
        </p:blipFill>
        <p:spPr>
          <a:xfrm>
            <a:off x="866682" y="1278479"/>
            <a:ext cx="10458635" cy="5579521"/>
          </a:xfrm>
          <a:prstGeom prst="rect">
            <a:avLst/>
          </a:prstGeom>
        </p:spPr>
      </p:pic>
      <p:sp>
        <p:nvSpPr>
          <p:cNvPr id="5" name="TextBox 4">
            <a:extLst>
              <a:ext uri="{FF2B5EF4-FFF2-40B4-BE49-F238E27FC236}">
                <a16:creationId xmlns:a16="http://schemas.microsoft.com/office/drawing/2014/main" id="{3DD6A7D5-6807-C7FF-7F73-8A0041EFA3CF}"/>
              </a:ext>
            </a:extLst>
          </p:cNvPr>
          <p:cNvSpPr txBox="1"/>
          <p:nvPr/>
        </p:nvSpPr>
        <p:spPr>
          <a:xfrm>
            <a:off x="5158081" y="159488"/>
            <a:ext cx="1875835" cy="646331"/>
          </a:xfrm>
          <a:prstGeom prst="rect">
            <a:avLst/>
          </a:prstGeom>
          <a:noFill/>
        </p:spPr>
        <p:txBody>
          <a:bodyPr wrap="none" rtlCol="0">
            <a:spAutoFit/>
          </a:bodyPr>
          <a:lstStyle/>
          <a:p>
            <a:r>
              <a:rPr lang="en-US" sz="3600" dirty="0">
                <a:latin typeface="+mj-lt"/>
              </a:rPr>
              <a:t>Tidy data</a:t>
            </a:r>
            <a:endParaRPr lang="en-ES" sz="3600" dirty="0">
              <a:latin typeface="+mj-lt"/>
            </a:endParaRPr>
          </a:p>
        </p:txBody>
      </p:sp>
      <p:cxnSp>
        <p:nvCxnSpPr>
          <p:cNvPr id="6" name="Straight Connector 5">
            <a:extLst>
              <a:ext uri="{FF2B5EF4-FFF2-40B4-BE49-F238E27FC236}">
                <a16:creationId xmlns:a16="http://schemas.microsoft.com/office/drawing/2014/main" id="{A548E4E1-D107-E2D3-46EC-62793920E400}"/>
              </a:ext>
            </a:extLst>
          </p:cNvPr>
          <p:cNvCxnSpPr>
            <a:cxnSpLocks/>
          </p:cNvCxnSpPr>
          <p:nvPr/>
        </p:nvCxnSpPr>
        <p:spPr>
          <a:xfrm>
            <a:off x="5316279" y="805819"/>
            <a:ext cx="1594884"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63AABD0A-8A2C-E1D9-4EF6-81E9142CC357}"/>
              </a:ext>
            </a:extLst>
          </p:cNvPr>
          <p:cNvSpPr>
            <a:spLocks noGrp="1"/>
          </p:cNvSpPr>
          <p:nvPr>
            <p:ph type="sldNum" sz="quarter" idx="12"/>
          </p:nvPr>
        </p:nvSpPr>
        <p:spPr/>
        <p:txBody>
          <a:bodyPr/>
          <a:lstStyle/>
          <a:p>
            <a:fld id="{88576F0B-C333-A742-B691-FD0B8D41BFAE}" type="slidenum">
              <a:rPr lang="en-ES" smtClean="0"/>
              <a:t>44</a:t>
            </a:fld>
            <a:endParaRPr lang="en-ES"/>
          </a:p>
        </p:txBody>
      </p:sp>
    </p:spTree>
    <p:extLst>
      <p:ext uri="{BB962C8B-B14F-4D97-AF65-F5344CB8AC3E}">
        <p14:creationId xmlns:p14="http://schemas.microsoft.com/office/powerpoint/2010/main" val="160300154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838CA3-C792-F6A4-FE73-AF176A4A8EAA}"/>
              </a:ext>
            </a:extLst>
          </p:cNvPr>
          <p:cNvSpPr/>
          <p:nvPr/>
        </p:nvSpPr>
        <p:spPr>
          <a:xfrm>
            <a:off x="3359888" y="2945216"/>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5" name="Rectangle 4">
            <a:extLst>
              <a:ext uri="{FF2B5EF4-FFF2-40B4-BE49-F238E27FC236}">
                <a16:creationId xmlns:a16="http://schemas.microsoft.com/office/drawing/2014/main" id="{FE8711E0-1B51-9B8F-18F4-8A5B5553F219}"/>
              </a:ext>
            </a:extLst>
          </p:cNvPr>
          <p:cNvSpPr/>
          <p:nvPr/>
        </p:nvSpPr>
        <p:spPr>
          <a:xfrm>
            <a:off x="2828260" y="36894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6" name="Rectangle 5">
            <a:extLst>
              <a:ext uri="{FF2B5EF4-FFF2-40B4-BE49-F238E27FC236}">
                <a16:creationId xmlns:a16="http://schemas.microsoft.com/office/drawing/2014/main" id="{54EF8571-DAB1-13D8-DB0B-4BF13958AE3B}"/>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7" name="Rectangle 6">
            <a:extLst>
              <a:ext uri="{FF2B5EF4-FFF2-40B4-BE49-F238E27FC236}">
                <a16:creationId xmlns:a16="http://schemas.microsoft.com/office/drawing/2014/main" id="{82F78E3B-5131-811E-ABD9-C7C91350DD3F}"/>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8" name="Rectangle 7">
            <a:extLst>
              <a:ext uri="{FF2B5EF4-FFF2-40B4-BE49-F238E27FC236}">
                <a16:creationId xmlns:a16="http://schemas.microsoft.com/office/drawing/2014/main" id="{E8FB73DF-3E1A-06C9-0AD1-03112F5F1761}"/>
              </a:ext>
            </a:extLst>
          </p:cNvPr>
          <p:cNvSpPr/>
          <p:nvPr/>
        </p:nvSpPr>
        <p:spPr>
          <a:xfrm>
            <a:off x="3668231" y="2200936"/>
            <a:ext cx="4816550" cy="744279"/>
          </a:xfrm>
          <a:prstGeom prst="rect">
            <a:avLst/>
          </a:prstGeom>
          <a:solidFill>
            <a:srgbClr val="859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Μεταδεδομένα</a:t>
            </a:r>
            <a:endParaRPr lang="en-ES" dirty="0">
              <a:solidFill>
                <a:schemeClr val="bg1"/>
              </a:solidFill>
            </a:endParaRPr>
          </a:p>
        </p:txBody>
      </p:sp>
      <p:sp>
        <p:nvSpPr>
          <p:cNvPr id="2" name="Slide Number Placeholder 1">
            <a:extLst>
              <a:ext uri="{FF2B5EF4-FFF2-40B4-BE49-F238E27FC236}">
                <a16:creationId xmlns:a16="http://schemas.microsoft.com/office/drawing/2014/main" id="{83942CF3-BB85-FE34-D6FC-5208BFA44F7D}"/>
              </a:ext>
            </a:extLst>
          </p:cNvPr>
          <p:cNvSpPr>
            <a:spLocks noGrp="1"/>
          </p:cNvSpPr>
          <p:nvPr>
            <p:ph type="sldNum" sz="quarter" idx="12"/>
          </p:nvPr>
        </p:nvSpPr>
        <p:spPr/>
        <p:txBody>
          <a:bodyPr/>
          <a:lstStyle/>
          <a:p>
            <a:fld id="{88576F0B-C333-A742-B691-FD0B8D41BFAE}" type="slidenum">
              <a:rPr lang="en-ES" smtClean="0"/>
              <a:t>45</a:t>
            </a:fld>
            <a:endParaRPr lang="en-ES"/>
          </a:p>
        </p:txBody>
      </p:sp>
    </p:spTree>
    <p:extLst>
      <p:ext uri="{BB962C8B-B14F-4D97-AF65-F5344CB8AC3E}">
        <p14:creationId xmlns:p14="http://schemas.microsoft.com/office/powerpoint/2010/main" val="11307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D54E72-EC6C-0D90-F449-EB61CF5C0D7C}"/>
              </a:ext>
            </a:extLst>
          </p:cNvPr>
          <p:cNvSpPr txBox="1"/>
          <p:nvPr/>
        </p:nvSpPr>
        <p:spPr>
          <a:xfrm>
            <a:off x="4552734" y="159488"/>
            <a:ext cx="3065263" cy="646331"/>
          </a:xfrm>
          <a:prstGeom prst="rect">
            <a:avLst/>
          </a:prstGeom>
          <a:noFill/>
        </p:spPr>
        <p:txBody>
          <a:bodyPr wrap="none" rtlCol="0">
            <a:spAutoFit/>
          </a:bodyPr>
          <a:lstStyle/>
          <a:p>
            <a:r>
              <a:rPr lang="el-GR" sz="3600" dirty="0">
                <a:latin typeface="+mj-lt"/>
              </a:rPr>
              <a:t>Μεταδεδομένα</a:t>
            </a:r>
            <a:endParaRPr lang="en-ES" sz="3600" dirty="0">
              <a:latin typeface="+mj-lt"/>
            </a:endParaRPr>
          </a:p>
        </p:txBody>
      </p:sp>
      <p:cxnSp>
        <p:nvCxnSpPr>
          <p:cNvPr id="4" name="Straight Connector 3">
            <a:extLst>
              <a:ext uri="{FF2B5EF4-FFF2-40B4-BE49-F238E27FC236}">
                <a16:creationId xmlns:a16="http://schemas.microsoft.com/office/drawing/2014/main" id="{B0F034B0-DE18-D81D-27F9-870356B7EA4C}"/>
              </a:ext>
            </a:extLst>
          </p:cNvPr>
          <p:cNvCxnSpPr>
            <a:cxnSpLocks/>
          </p:cNvCxnSpPr>
          <p:nvPr/>
        </p:nvCxnSpPr>
        <p:spPr>
          <a:xfrm>
            <a:off x="4681870" y="805819"/>
            <a:ext cx="2806995" cy="0"/>
          </a:xfrm>
          <a:prstGeom prst="line">
            <a:avLst/>
          </a:prstGeom>
          <a:ln w="38100"/>
        </p:spPr>
        <p:style>
          <a:lnRef idx="1">
            <a:schemeClr val="dk1"/>
          </a:lnRef>
          <a:fillRef idx="0">
            <a:schemeClr val="dk1"/>
          </a:fillRef>
          <a:effectRef idx="0">
            <a:schemeClr val="dk1"/>
          </a:effectRef>
          <a:fontRef idx="minor">
            <a:schemeClr val="tx1"/>
          </a:fontRef>
        </p:style>
      </p:cxnSp>
      <p:pic>
        <p:nvPicPr>
          <p:cNvPr id="7" name="Picture 2" descr="What is Metadata? | Ontotext Fundamentals Series">
            <a:extLst>
              <a:ext uri="{FF2B5EF4-FFF2-40B4-BE49-F238E27FC236}">
                <a16:creationId xmlns:a16="http://schemas.microsoft.com/office/drawing/2014/main" id="{A89C17D5-EBE8-088C-FC6D-66E65733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50" y="965309"/>
            <a:ext cx="11130633" cy="55653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240E5F-955E-931A-F64E-79AE32CF2FA3}"/>
              </a:ext>
            </a:extLst>
          </p:cNvPr>
          <p:cNvSpPr txBox="1"/>
          <p:nvPr/>
        </p:nvSpPr>
        <p:spPr>
          <a:xfrm>
            <a:off x="11625819" y="6509657"/>
            <a:ext cx="566181" cy="261610"/>
          </a:xfrm>
          <a:prstGeom prst="rect">
            <a:avLst/>
          </a:prstGeom>
          <a:noFill/>
        </p:spPr>
        <p:txBody>
          <a:bodyPr wrap="none" rtlCol="0">
            <a:spAutoFit/>
          </a:bodyPr>
          <a:lstStyle/>
          <a:p>
            <a:r>
              <a:rPr lang="en-US" sz="1100">
                <a:hlinkClick r:id="rId4"/>
              </a:rPr>
              <a:t>source</a:t>
            </a:r>
            <a:endParaRPr lang="en-ES"/>
          </a:p>
        </p:txBody>
      </p:sp>
      <p:sp>
        <p:nvSpPr>
          <p:cNvPr id="2" name="Slide Number Placeholder 1">
            <a:extLst>
              <a:ext uri="{FF2B5EF4-FFF2-40B4-BE49-F238E27FC236}">
                <a16:creationId xmlns:a16="http://schemas.microsoft.com/office/drawing/2014/main" id="{959278D7-F142-0F9E-F259-72B63444C28A}"/>
              </a:ext>
            </a:extLst>
          </p:cNvPr>
          <p:cNvSpPr>
            <a:spLocks noGrp="1"/>
          </p:cNvSpPr>
          <p:nvPr>
            <p:ph type="sldNum" sz="quarter" idx="12"/>
          </p:nvPr>
        </p:nvSpPr>
        <p:spPr/>
        <p:txBody>
          <a:bodyPr/>
          <a:lstStyle/>
          <a:p>
            <a:fld id="{88576F0B-C333-A742-B691-FD0B8D41BFAE}" type="slidenum">
              <a:rPr lang="en-ES" smtClean="0"/>
              <a:t>46</a:t>
            </a:fld>
            <a:endParaRPr lang="en-ES"/>
          </a:p>
        </p:txBody>
      </p:sp>
    </p:spTree>
    <p:extLst>
      <p:ext uri="{BB962C8B-B14F-4D97-AF65-F5344CB8AC3E}">
        <p14:creationId xmlns:p14="http://schemas.microsoft.com/office/powerpoint/2010/main" val="30408973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04692-E599-3715-93BD-4BAEDD9F0C1A}"/>
              </a:ext>
            </a:extLst>
          </p:cNvPr>
          <p:cNvSpPr txBox="1"/>
          <p:nvPr/>
        </p:nvSpPr>
        <p:spPr>
          <a:xfrm>
            <a:off x="239486" y="529622"/>
            <a:ext cx="5532284" cy="3831818"/>
          </a:xfrm>
          <a:prstGeom prst="rect">
            <a:avLst/>
          </a:prstGeom>
          <a:noFill/>
        </p:spPr>
        <p:txBody>
          <a:bodyPr wrap="none" rtlCol="0">
            <a:spAutoFit/>
          </a:bodyPr>
          <a:lstStyle/>
          <a:p>
            <a:r>
              <a:rPr lang="el-GR" dirty="0"/>
              <a:t>Δεδομένα που περιγράφουν τα πραγματικά δεδομένα</a:t>
            </a:r>
            <a:r>
              <a:rPr lang="en-ES" dirty="0"/>
              <a:t>:</a:t>
            </a:r>
          </a:p>
          <a:p>
            <a:endParaRPr lang="en-ES" dirty="0"/>
          </a:p>
          <a:p>
            <a:pPr marL="285750" indent="-285750">
              <a:lnSpc>
                <a:spcPct val="150000"/>
              </a:lnSpc>
              <a:buFont typeface="Arial" panose="020B0604020202020204" pitchFamily="34" charset="0"/>
              <a:buChar char="•"/>
            </a:pPr>
            <a:r>
              <a:rPr lang="el-GR" dirty="0">
                <a:latin typeface="+mj-lt"/>
              </a:rPr>
              <a:t>Για μια εργασία, παραδείγματα </a:t>
            </a:r>
            <a:r>
              <a:rPr lang="el-GR" dirty="0" err="1">
                <a:latin typeface="+mj-lt"/>
              </a:rPr>
              <a:t>μεταδεδομένων</a:t>
            </a:r>
            <a:r>
              <a:rPr lang="el-GR" dirty="0">
                <a:latin typeface="+mj-lt"/>
              </a:rPr>
              <a:t> είναι</a:t>
            </a:r>
            <a:r>
              <a:rPr lang="en-ES" dirty="0">
                <a:latin typeface="+mj-lt"/>
              </a:rPr>
              <a:t>:</a:t>
            </a:r>
          </a:p>
          <a:p>
            <a:pPr marL="742950" lvl="1" indent="-285750">
              <a:lnSpc>
                <a:spcPct val="150000"/>
              </a:lnSpc>
              <a:buFont typeface="Arial" panose="020B0604020202020204" pitchFamily="34" charset="0"/>
              <a:buChar char="•"/>
            </a:pPr>
            <a:r>
              <a:rPr lang="el-GR" dirty="0">
                <a:latin typeface="+mj-lt"/>
              </a:rPr>
              <a:t>Βιβλιογραφικές πηγές</a:t>
            </a:r>
            <a:endParaRPr lang="en-ES" dirty="0">
              <a:latin typeface="+mj-lt"/>
            </a:endParaRPr>
          </a:p>
          <a:p>
            <a:pPr marL="742950" lvl="1" indent="-285750">
              <a:lnSpc>
                <a:spcPct val="150000"/>
              </a:lnSpc>
              <a:buFont typeface="Arial" panose="020B0604020202020204" pitchFamily="34" charset="0"/>
              <a:buChar char="•"/>
            </a:pPr>
            <a:r>
              <a:rPr lang="el-GR" dirty="0">
                <a:latin typeface="+mj-lt"/>
              </a:rPr>
              <a:t>Πίνακας περιεχομένων</a:t>
            </a:r>
            <a:endParaRPr lang="en-ES" dirty="0">
              <a:latin typeface="+mj-lt"/>
            </a:endParaRPr>
          </a:p>
          <a:p>
            <a:pPr>
              <a:lnSpc>
                <a:spcPct val="150000"/>
              </a:lnSpc>
            </a:pPr>
            <a:endParaRPr lang="en-ES" dirty="0">
              <a:latin typeface="+mj-lt"/>
            </a:endParaRPr>
          </a:p>
          <a:p>
            <a:pPr marL="285750" indent="-285750">
              <a:lnSpc>
                <a:spcPct val="150000"/>
              </a:lnSpc>
              <a:buFont typeface="Arial" panose="020B0604020202020204" pitchFamily="34" charset="0"/>
              <a:buChar char="•"/>
            </a:pPr>
            <a:r>
              <a:rPr lang="el-GR" dirty="0">
                <a:latin typeface="+mj-lt"/>
              </a:rPr>
              <a:t>Για ένα υπολογιστικό φύλλο</a:t>
            </a:r>
            <a:r>
              <a:rPr lang="en-ES" dirty="0">
                <a:latin typeface="+mj-lt"/>
              </a:rPr>
              <a:t>:</a:t>
            </a:r>
          </a:p>
          <a:p>
            <a:pPr marL="742950" lvl="1" indent="-285750">
              <a:lnSpc>
                <a:spcPct val="150000"/>
              </a:lnSpc>
              <a:buFont typeface="Arial" panose="020B0604020202020204" pitchFamily="34" charset="0"/>
              <a:buChar char="•"/>
            </a:pPr>
            <a:r>
              <a:rPr lang="el-GR" dirty="0">
                <a:latin typeface="+mj-lt"/>
              </a:rPr>
              <a:t>Στήλες και η επεξήγηση αυτών</a:t>
            </a:r>
            <a:endParaRPr lang="en-ES" dirty="0">
              <a:latin typeface="+mj-lt"/>
            </a:endParaRPr>
          </a:p>
          <a:p>
            <a:pPr marL="742950" lvl="1" indent="-285750">
              <a:lnSpc>
                <a:spcPct val="150000"/>
              </a:lnSpc>
              <a:buFont typeface="Arial" panose="020B0604020202020204" pitchFamily="34" charset="0"/>
              <a:buChar char="•"/>
            </a:pPr>
            <a:r>
              <a:rPr lang="el-GR" dirty="0" err="1">
                <a:latin typeface="+mj-lt"/>
              </a:rPr>
              <a:t>Μον</a:t>
            </a:r>
            <a:r>
              <a:rPr lang="en-ES" dirty="0">
                <a:latin typeface="+mj-lt"/>
              </a:rPr>
              <a:t>ά</a:t>
            </a:r>
            <a:r>
              <a:rPr lang="el-GR" dirty="0">
                <a:latin typeface="+mj-lt"/>
              </a:rPr>
              <a:t>δες μέτρησης</a:t>
            </a:r>
            <a:endParaRPr lang="en-ES" dirty="0">
              <a:latin typeface="+mj-lt"/>
            </a:endParaRPr>
          </a:p>
          <a:p>
            <a:pPr marL="742950" lvl="1" indent="-285750">
              <a:buFont typeface="Arial" panose="020B0604020202020204" pitchFamily="34" charset="0"/>
              <a:buChar char="•"/>
            </a:pPr>
            <a:endParaRPr lang="en-ES" dirty="0"/>
          </a:p>
        </p:txBody>
      </p:sp>
      <p:pic>
        <p:nvPicPr>
          <p:cNvPr id="5" name="Picture 4">
            <a:extLst>
              <a:ext uri="{FF2B5EF4-FFF2-40B4-BE49-F238E27FC236}">
                <a16:creationId xmlns:a16="http://schemas.microsoft.com/office/drawing/2014/main" id="{759B2AD6-CE32-F44E-C412-C605B5BC2EEF}"/>
              </a:ext>
            </a:extLst>
          </p:cNvPr>
          <p:cNvPicPr>
            <a:picLocks noChangeAspect="1"/>
          </p:cNvPicPr>
          <p:nvPr/>
        </p:nvPicPr>
        <p:blipFill>
          <a:blip r:embed="rId3"/>
          <a:stretch>
            <a:fillRect/>
          </a:stretch>
        </p:blipFill>
        <p:spPr>
          <a:xfrm>
            <a:off x="239486" y="5011253"/>
            <a:ext cx="10620947" cy="1317125"/>
          </a:xfrm>
          <a:prstGeom prst="rect">
            <a:avLst/>
          </a:prstGeom>
        </p:spPr>
      </p:pic>
      <p:pic>
        <p:nvPicPr>
          <p:cNvPr id="6" name="Picture 5">
            <a:extLst>
              <a:ext uri="{FF2B5EF4-FFF2-40B4-BE49-F238E27FC236}">
                <a16:creationId xmlns:a16="http://schemas.microsoft.com/office/drawing/2014/main" id="{76F48A17-64E1-08A6-6218-604C74162007}"/>
              </a:ext>
            </a:extLst>
          </p:cNvPr>
          <p:cNvPicPr>
            <a:picLocks noChangeAspect="1"/>
          </p:cNvPicPr>
          <p:nvPr/>
        </p:nvPicPr>
        <p:blipFill rotWithShape="1">
          <a:blip r:embed="rId4"/>
          <a:srcRect r="11344"/>
          <a:stretch/>
        </p:blipFill>
        <p:spPr>
          <a:xfrm>
            <a:off x="6096000" y="1318813"/>
            <a:ext cx="5529943" cy="3318548"/>
          </a:xfrm>
          <a:prstGeom prst="rect">
            <a:avLst/>
          </a:prstGeom>
        </p:spPr>
      </p:pic>
      <p:sp>
        <p:nvSpPr>
          <p:cNvPr id="2" name="Slide Number Placeholder 1">
            <a:extLst>
              <a:ext uri="{FF2B5EF4-FFF2-40B4-BE49-F238E27FC236}">
                <a16:creationId xmlns:a16="http://schemas.microsoft.com/office/drawing/2014/main" id="{BD6D9513-8CC1-C064-A483-6C5B1C61F9E3}"/>
              </a:ext>
            </a:extLst>
          </p:cNvPr>
          <p:cNvSpPr>
            <a:spLocks noGrp="1"/>
          </p:cNvSpPr>
          <p:nvPr>
            <p:ph type="sldNum" sz="quarter" idx="12"/>
          </p:nvPr>
        </p:nvSpPr>
        <p:spPr/>
        <p:txBody>
          <a:bodyPr/>
          <a:lstStyle/>
          <a:p>
            <a:fld id="{88576F0B-C333-A742-B691-FD0B8D41BFAE}" type="slidenum">
              <a:rPr lang="en-ES" smtClean="0"/>
              <a:t>47</a:t>
            </a:fld>
            <a:endParaRPr lang="en-ES"/>
          </a:p>
        </p:txBody>
      </p:sp>
    </p:spTree>
    <p:extLst>
      <p:ext uri="{BB962C8B-B14F-4D97-AF65-F5344CB8AC3E}">
        <p14:creationId xmlns:p14="http://schemas.microsoft.com/office/powerpoint/2010/main" val="479156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2CE10-CCAC-663C-81B0-C39BBFC0F1C5}"/>
              </a:ext>
            </a:extLst>
          </p:cNvPr>
          <p:cNvPicPr>
            <a:picLocks noChangeAspect="1"/>
          </p:cNvPicPr>
          <p:nvPr/>
        </p:nvPicPr>
        <p:blipFill rotWithShape="1">
          <a:blip r:embed="rId3"/>
          <a:srcRect r="16699"/>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11F4DE37-A99D-A14A-2A57-D48944663F13}"/>
              </a:ext>
            </a:extLst>
          </p:cNvPr>
          <p:cNvSpPr>
            <a:spLocks noGrp="1"/>
          </p:cNvSpPr>
          <p:nvPr>
            <p:ph type="sldNum" sz="quarter" idx="12"/>
          </p:nvPr>
        </p:nvSpPr>
        <p:spPr/>
        <p:txBody>
          <a:bodyPr/>
          <a:lstStyle/>
          <a:p>
            <a:fld id="{88576F0B-C333-A742-B691-FD0B8D41BFAE}" type="slidenum">
              <a:rPr lang="en-ES" smtClean="0"/>
              <a:t>48</a:t>
            </a:fld>
            <a:endParaRPr lang="en-ES"/>
          </a:p>
        </p:txBody>
      </p:sp>
    </p:spTree>
    <p:extLst>
      <p:ext uri="{BB962C8B-B14F-4D97-AF65-F5344CB8AC3E}">
        <p14:creationId xmlns:p14="http://schemas.microsoft.com/office/powerpoint/2010/main" val="1427362563"/>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52A76E-6AA7-F11C-C05D-A9C77A1D4F69}"/>
              </a:ext>
            </a:extLst>
          </p:cNvPr>
          <p:cNvPicPr>
            <a:picLocks noChangeAspect="1"/>
          </p:cNvPicPr>
          <p:nvPr/>
        </p:nvPicPr>
        <p:blipFill rotWithShape="1">
          <a:blip r:embed="rId3"/>
          <a:srcRect r="18723"/>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6D485A3C-833A-28AD-C9F2-4023A63FD203}"/>
              </a:ext>
            </a:extLst>
          </p:cNvPr>
          <p:cNvSpPr>
            <a:spLocks noGrp="1"/>
          </p:cNvSpPr>
          <p:nvPr>
            <p:ph type="sldNum" sz="quarter" idx="12"/>
          </p:nvPr>
        </p:nvSpPr>
        <p:spPr/>
        <p:txBody>
          <a:bodyPr/>
          <a:lstStyle/>
          <a:p>
            <a:fld id="{88576F0B-C333-A742-B691-FD0B8D41BFAE}" type="slidenum">
              <a:rPr lang="en-ES" smtClean="0"/>
              <a:t>49</a:t>
            </a:fld>
            <a:endParaRPr lang="en-ES"/>
          </a:p>
        </p:txBody>
      </p:sp>
    </p:spTree>
    <p:extLst>
      <p:ext uri="{BB962C8B-B14F-4D97-AF65-F5344CB8AC3E}">
        <p14:creationId xmlns:p14="http://schemas.microsoft.com/office/powerpoint/2010/main" val="28863793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5DB9B-170D-FA9B-DBF7-684EA9444B1E}"/>
              </a:ext>
            </a:extLst>
          </p:cNvPr>
          <p:cNvSpPr txBox="1"/>
          <p:nvPr/>
        </p:nvSpPr>
        <p:spPr>
          <a:xfrm>
            <a:off x="383059" y="321276"/>
            <a:ext cx="5086649" cy="707886"/>
          </a:xfrm>
          <a:prstGeom prst="rect">
            <a:avLst/>
          </a:prstGeom>
          <a:noFill/>
        </p:spPr>
        <p:txBody>
          <a:bodyPr wrap="none" rtlCol="0">
            <a:spAutoFit/>
          </a:bodyPr>
          <a:lstStyle/>
          <a:p>
            <a:r>
              <a:rPr lang="el-GR" sz="4000" dirty="0"/>
              <a:t>Εκεί που όλα ξεκίνησαν</a:t>
            </a:r>
            <a:endParaRPr lang="en-ES" sz="4000" dirty="0"/>
          </a:p>
        </p:txBody>
      </p:sp>
      <p:cxnSp>
        <p:nvCxnSpPr>
          <p:cNvPr id="5" name="Straight Connector 4">
            <a:extLst>
              <a:ext uri="{FF2B5EF4-FFF2-40B4-BE49-F238E27FC236}">
                <a16:creationId xmlns:a16="http://schemas.microsoft.com/office/drawing/2014/main" id="{497BEE7B-FB6D-4132-9CDA-83AF089EFCE9}"/>
              </a:ext>
            </a:extLst>
          </p:cNvPr>
          <p:cNvCxnSpPr>
            <a:cxnSpLocks/>
          </p:cNvCxnSpPr>
          <p:nvPr/>
        </p:nvCxnSpPr>
        <p:spPr>
          <a:xfrm flipV="1">
            <a:off x="501611" y="1033362"/>
            <a:ext cx="4857198" cy="11438"/>
          </a:xfrm>
          <a:prstGeom prst="line">
            <a:avLst/>
          </a:prstGeom>
          <a:ln w="38100"/>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83D7E1DD-A80D-6B10-6EBC-ECC1186B5D35}"/>
              </a:ext>
            </a:extLst>
          </p:cNvPr>
          <p:cNvPicPr>
            <a:picLocks noChangeAspect="1"/>
          </p:cNvPicPr>
          <p:nvPr/>
        </p:nvPicPr>
        <p:blipFill>
          <a:blip r:embed="rId2"/>
          <a:stretch>
            <a:fillRect/>
          </a:stretch>
        </p:blipFill>
        <p:spPr>
          <a:xfrm>
            <a:off x="501611" y="1535029"/>
            <a:ext cx="6142136" cy="4606602"/>
          </a:xfrm>
          <a:prstGeom prst="rect">
            <a:avLst/>
          </a:prstGeom>
        </p:spPr>
      </p:pic>
      <p:pic>
        <p:nvPicPr>
          <p:cNvPr id="3" name="Picture 2">
            <a:extLst>
              <a:ext uri="{FF2B5EF4-FFF2-40B4-BE49-F238E27FC236}">
                <a16:creationId xmlns:a16="http://schemas.microsoft.com/office/drawing/2014/main" id="{EA690D62-7FCA-366F-FE9F-C4E14BF98728}"/>
              </a:ext>
            </a:extLst>
          </p:cNvPr>
          <p:cNvPicPr>
            <a:picLocks noChangeAspect="1"/>
          </p:cNvPicPr>
          <p:nvPr/>
        </p:nvPicPr>
        <p:blipFill>
          <a:blip r:embed="rId3"/>
          <a:stretch>
            <a:fillRect/>
          </a:stretch>
        </p:blipFill>
        <p:spPr>
          <a:xfrm>
            <a:off x="7330489" y="328431"/>
            <a:ext cx="4359900" cy="5813200"/>
          </a:xfrm>
          <a:prstGeom prst="rect">
            <a:avLst/>
          </a:prstGeom>
        </p:spPr>
      </p:pic>
      <p:sp>
        <p:nvSpPr>
          <p:cNvPr id="6" name="Slide Number Placeholder 5">
            <a:extLst>
              <a:ext uri="{FF2B5EF4-FFF2-40B4-BE49-F238E27FC236}">
                <a16:creationId xmlns:a16="http://schemas.microsoft.com/office/drawing/2014/main" id="{1CB07A3A-1444-3EEE-4C79-C91B48C363C2}"/>
              </a:ext>
            </a:extLst>
          </p:cNvPr>
          <p:cNvSpPr>
            <a:spLocks noGrp="1"/>
          </p:cNvSpPr>
          <p:nvPr>
            <p:ph type="sldNum" sz="quarter" idx="12"/>
          </p:nvPr>
        </p:nvSpPr>
        <p:spPr/>
        <p:txBody>
          <a:bodyPr/>
          <a:lstStyle/>
          <a:p>
            <a:fld id="{88576F0B-C333-A742-B691-FD0B8D41BFAE}" type="slidenum">
              <a:rPr lang="en-ES" smtClean="0"/>
              <a:t>5</a:t>
            </a:fld>
            <a:endParaRPr lang="en-ES"/>
          </a:p>
        </p:txBody>
      </p:sp>
    </p:spTree>
    <p:extLst>
      <p:ext uri="{BB962C8B-B14F-4D97-AF65-F5344CB8AC3E}">
        <p14:creationId xmlns:p14="http://schemas.microsoft.com/office/powerpoint/2010/main" val="355412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87BF1-B2CF-9D0F-0760-5819CBE8E929}"/>
              </a:ext>
            </a:extLst>
          </p:cNvPr>
          <p:cNvPicPr>
            <a:picLocks noChangeAspect="1"/>
          </p:cNvPicPr>
          <p:nvPr/>
        </p:nvPicPr>
        <p:blipFill>
          <a:blip r:embed="rId2"/>
          <a:stretch>
            <a:fillRect/>
          </a:stretch>
        </p:blipFill>
        <p:spPr>
          <a:xfrm>
            <a:off x="154504" y="1402980"/>
            <a:ext cx="5711124" cy="5087672"/>
          </a:xfrm>
          <a:prstGeom prst="rect">
            <a:avLst/>
          </a:prstGeom>
        </p:spPr>
      </p:pic>
      <p:pic>
        <p:nvPicPr>
          <p:cNvPr id="5" name="Picture 4">
            <a:extLst>
              <a:ext uri="{FF2B5EF4-FFF2-40B4-BE49-F238E27FC236}">
                <a16:creationId xmlns:a16="http://schemas.microsoft.com/office/drawing/2014/main" id="{20A45E56-7EF2-977B-2712-336A92622270}"/>
              </a:ext>
            </a:extLst>
          </p:cNvPr>
          <p:cNvPicPr>
            <a:picLocks noChangeAspect="1"/>
          </p:cNvPicPr>
          <p:nvPr/>
        </p:nvPicPr>
        <p:blipFill rotWithShape="1">
          <a:blip r:embed="rId3"/>
          <a:srcRect l="21226" r="14407"/>
          <a:stretch/>
        </p:blipFill>
        <p:spPr>
          <a:xfrm>
            <a:off x="6326372" y="1402980"/>
            <a:ext cx="5369441" cy="5121853"/>
          </a:xfrm>
          <a:prstGeom prst="rect">
            <a:avLst/>
          </a:prstGeom>
        </p:spPr>
      </p:pic>
      <p:sp>
        <p:nvSpPr>
          <p:cNvPr id="6" name="TextBox 5">
            <a:extLst>
              <a:ext uri="{FF2B5EF4-FFF2-40B4-BE49-F238E27FC236}">
                <a16:creationId xmlns:a16="http://schemas.microsoft.com/office/drawing/2014/main" id="{9B04EFAE-F7FC-84C2-B768-33EBF1EDBC71}"/>
              </a:ext>
            </a:extLst>
          </p:cNvPr>
          <p:cNvSpPr txBox="1"/>
          <p:nvPr/>
        </p:nvSpPr>
        <p:spPr>
          <a:xfrm>
            <a:off x="358966" y="333658"/>
            <a:ext cx="11097333" cy="707886"/>
          </a:xfrm>
          <a:prstGeom prst="rect">
            <a:avLst/>
          </a:prstGeom>
          <a:noFill/>
        </p:spPr>
        <p:txBody>
          <a:bodyPr wrap="none" rtlCol="0">
            <a:spAutoFit/>
          </a:bodyPr>
          <a:lstStyle/>
          <a:p>
            <a:r>
              <a:rPr lang="el-GR" sz="4000" dirty="0"/>
              <a:t>Μεταδεδομένα που περιγράφουν τη δομή φακέλων</a:t>
            </a:r>
            <a:endParaRPr lang="en-ES" sz="4000" dirty="0"/>
          </a:p>
        </p:txBody>
      </p:sp>
      <p:cxnSp>
        <p:nvCxnSpPr>
          <p:cNvPr id="7" name="Straight Connector 6">
            <a:extLst>
              <a:ext uri="{FF2B5EF4-FFF2-40B4-BE49-F238E27FC236}">
                <a16:creationId xmlns:a16="http://schemas.microsoft.com/office/drawing/2014/main" id="{F4B1F99E-3448-289D-A69D-0F07EC5AADF6}"/>
              </a:ext>
            </a:extLst>
          </p:cNvPr>
          <p:cNvCxnSpPr>
            <a:cxnSpLocks/>
          </p:cNvCxnSpPr>
          <p:nvPr/>
        </p:nvCxnSpPr>
        <p:spPr>
          <a:xfrm>
            <a:off x="482559" y="1041544"/>
            <a:ext cx="10724157"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A6444B85-E43A-16EF-2B71-41726A34831E}"/>
              </a:ext>
            </a:extLst>
          </p:cNvPr>
          <p:cNvSpPr>
            <a:spLocks noGrp="1"/>
          </p:cNvSpPr>
          <p:nvPr>
            <p:ph type="sldNum" sz="quarter" idx="12"/>
          </p:nvPr>
        </p:nvSpPr>
        <p:spPr/>
        <p:txBody>
          <a:bodyPr/>
          <a:lstStyle/>
          <a:p>
            <a:fld id="{88576F0B-C333-A742-B691-FD0B8D41BFAE}" type="slidenum">
              <a:rPr lang="en-ES" smtClean="0"/>
              <a:t>50</a:t>
            </a:fld>
            <a:endParaRPr lang="en-ES"/>
          </a:p>
        </p:txBody>
      </p:sp>
    </p:spTree>
    <p:extLst>
      <p:ext uri="{BB962C8B-B14F-4D97-AF65-F5344CB8AC3E}">
        <p14:creationId xmlns:p14="http://schemas.microsoft.com/office/powerpoint/2010/main" val="356185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8A703-DFBF-C7DB-FE3E-536BD338E6C3}"/>
              </a:ext>
            </a:extLst>
          </p:cNvPr>
          <p:cNvSpPr txBox="1"/>
          <p:nvPr/>
        </p:nvSpPr>
        <p:spPr>
          <a:xfrm>
            <a:off x="640080" y="5576887"/>
            <a:ext cx="10911840" cy="64008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l-GR" sz="3200" dirty="0">
                <a:latin typeface="+mj-lt"/>
                <a:ea typeface="+mj-ea"/>
                <a:cs typeface="+mj-cs"/>
              </a:rPr>
              <a:t>Μεταδεδομένα σε μορφή σημειωματάριου</a:t>
            </a:r>
            <a:endParaRPr lang="en-US" sz="3200" dirty="0">
              <a:latin typeface="+mj-lt"/>
              <a:ea typeface="+mj-ea"/>
              <a:cs typeface="+mj-cs"/>
            </a:endParaRPr>
          </a:p>
        </p:txBody>
      </p:sp>
      <p:pic>
        <p:nvPicPr>
          <p:cNvPr id="4" name="Picture 3">
            <a:extLst>
              <a:ext uri="{FF2B5EF4-FFF2-40B4-BE49-F238E27FC236}">
                <a16:creationId xmlns:a16="http://schemas.microsoft.com/office/drawing/2014/main" id="{8DA04CB4-B313-D888-C2D8-516EE0F92C5A}"/>
              </a:ext>
            </a:extLst>
          </p:cNvPr>
          <p:cNvPicPr>
            <a:picLocks noChangeAspect="1"/>
          </p:cNvPicPr>
          <p:nvPr/>
        </p:nvPicPr>
        <p:blipFill rotWithShape="1">
          <a:blip r:embed="rId3"/>
          <a:srcRect t="947" r="1" b="1"/>
          <a:stretch/>
        </p:blipFill>
        <p:spPr>
          <a:xfrm>
            <a:off x="640080" y="640080"/>
            <a:ext cx="10911840" cy="4836795"/>
          </a:xfrm>
          <a:prstGeom prst="rect">
            <a:avLst/>
          </a:prstGeom>
          <a:noFill/>
          <a:ln w="19050">
            <a:solidFill>
              <a:schemeClr val="tx1"/>
            </a:solidFill>
            <a:miter lim="800000"/>
          </a:ln>
        </p:spPr>
      </p:pic>
      <p:sp>
        <p:nvSpPr>
          <p:cNvPr id="3" name="Slide Number Placeholder 2">
            <a:extLst>
              <a:ext uri="{FF2B5EF4-FFF2-40B4-BE49-F238E27FC236}">
                <a16:creationId xmlns:a16="http://schemas.microsoft.com/office/drawing/2014/main" id="{08DEE085-D5DD-FD57-F78E-000857921EC7}"/>
              </a:ext>
            </a:extLst>
          </p:cNvPr>
          <p:cNvSpPr>
            <a:spLocks noGrp="1"/>
          </p:cNvSpPr>
          <p:nvPr>
            <p:ph type="sldNum" sz="quarter" idx="12"/>
          </p:nvPr>
        </p:nvSpPr>
        <p:spPr/>
        <p:txBody>
          <a:bodyPr/>
          <a:lstStyle/>
          <a:p>
            <a:fld id="{88576F0B-C333-A742-B691-FD0B8D41BFAE}" type="slidenum">
              <a:rPr lang="en-ES" smtClean="0"/>
              <a:t>51</a:t>
            </a:fld>
            <a:endParaRPr lang="en-ES"/>
          </a:p>
        </p:txBody>
      </p:sp>
    </p:spTree>
    <p:extLst>
      <p:ext uri="{BB962C8B-B14F-4D97-AF65-F5344CB8AC3E}">
        <p14:creationId xmlns:p14="http://schemas.microsoft.com/office/powerpoint/2010/main" val="3569585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59F1AE-EFB2-772F-C101-FD09CDD4B19A}"/>
              </a:ext>
            </a:extLst>
          </p:cNvPr>
          <p:cNvPicPr>
            <a:picLocks noChangeAspect="1"/>
          </p:cNvPicPr>
          <p:nvPr/>
        </p:nvPicPr>
        <p:blipFill rotWithShape="1">
          <a:blip r:embed="rId2"/>
          <a:srcRect b="42911"/>
          <a:stretch/>
        </p:blipFill>
        <p:spPr>
          <a:xfrm>
            <a:off x="213218" y="372384"/>
            <a:ext cx="6331515" cy="2936873"/>
          </a:xfrm>
          <a:prstGeom prst="rect">
            <a:avLst/>
          </a:prstGeom>
        </p:spPr>
      </p:pic>
      <p:sp>
        <p:nvSpPr>
          <p:cNvPr id="8" name="Oval 7">
            <a:extLst>
              <a:ext uri="{FF2B5EF4-FFF2-40B4-BE49-F238E27FC236}">
                <a16:creationId xmlns:a16="http://schemas.microsoft.com/office/drawing/2014/main" id="{5A5598BD-29A7-A729-5A0D-0A6D0820A3AD}"/>
              </a:ext>
            </a:extLst>
          </p:cNvPr>
          <p:cNvSpPr/>
          <p:nvPr/>
        </p:nvSpPr>
        <p:spPr>
          <a:xfrm>
            <a:off x="2416122" y="288345"/>
            <a:ext cx="1382486" cy="4680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8">
            <a:extLst>
              <a:ext uri="{FF2B5EF4-FFF2-40B4-BE49-F238E27FC236}">
                <a16:creationId xmlns:a16="http://schemas.microsoft.com/office/drawing/2014/main" id="{85DC36C5-0AA5-06E6-1438-B698785DF386}"/>
              </a:ext>
            </a:extLst>
          </p:cNvPr>
          <p:cNvSpPr txBox="1"/>
          <p:nvPr/>
        </p:nvSpPr>
        <p:spPr>
          <a:xfrm>
            <a:off x="4136065" y="356592"/>
            <a:ext cx="1743106" cy="369332"/>
          </a:xfrm>
          <a:prstGeom prst="rect">
            <a:avLst/>
          </a:prstGeom>
          <a:noFill/>
        </p:spPr>
        <p:txBody>
          <a:bodyPr wrap="none" rtlCol="0">
            <a:spAutoFit/>
          </a:bodyPr>
          <a:lstStyle/>
          <a:p>
            <a:r>
              <a:rPr lang="en-ES">
                <a:highlight>
                  <a:srgbClr val="FFFF00"/>
                </a:highlight>
              </a:rPr>
              <a:t>Rich Text Format</a:t>
            </a:r>
          </a:p>
        </p:txBody>
      </p:sp>
      <p:pic>
        <p:nvPicPr>
          <p:cNvPr id="10" name="Picture 9">
            <a:extLst>
              <a:ext uri="{FF2B5EF4-FFF2-40B4-BE49-F238E27FC236}">
                <a16:creationId xmlns:a16="http://schemas.microsoft.com/office/drawing/2014/main" id="{F784F22E-6D2E-27E7-7F4C-FBDBC44072BD}"/>
              </a:ext>
            </a:extLst>
          </p:cNvPr>
          <p:cNvPicPr>
            <a:picLocks noChangeAspect="1"/>
          </p:cNvPicPr>
          <p:nvPr/>
        </p:nvPicPr>
        <p:blipFill>
          <a:blip r:embed="rId3"/>
          <a:stretch>
            <a:fillRect/>
          </a:stretch>
        </p:blipFill>
        <p:spPr>
          <a:xfrm>
            <a:off x="3634563" y="3372752"/>
            <a:ext cx="7772400" cy="3128656"/>
          </a:xfrm>
          <a:prstGeom prst="rect">
            <a:avLst/>
          </a:prstGeom>
        </p:spPr>
      </p:pic>
      <p:sp>
        <p:nvSpPr>
          <p:cNvPr id="11" name="Oval 10">
            <a:extLst>
              <a:ext uri="{FF2B5EF4-FFF2-40B4-BE49-F238E27FC236}">
                <a16:creationId xmlns:a16="http://schemas.microsoft.com/office/drawing/2014/main" id="{42786E0C-645B-7E7E-2213-17AB392F5FD8}"/>
              </a:ext>
            </a:extLst>
          </p:cNvPr>
          <p:cNvSpPr/>
          <p:nvPr/>
        </p:nvSpPr>
        <p:spPr>
          <a:xfrm>
            <a:off x="7704047" y="5352987"/>
            <a:ext cx="1382486" cy="4680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12">
            <a:extLst>
              <a:ext uri="{FF2B5EF4-FFF2-40B4-BE49-F238E27FC236}">
                <a16:creationId xmlns:a16="http://schemas.microsoft.com/office/drawing/2014/main" id="{39B0AA3D-0B61-99D8-F161-C931C40AA150}"/>
              </a:ext>
            </a:extLst>
          </p:cNvPr>
          <p:cNvSpPr txBox="1"/>
          <p:nvPr/>
        </p:nvSpPr>
        <p:spPr>
          <a:xfrm>
            <a:off x="8584019" y="4951908"/>
            <a:ext cx="1571969" cy="369332"/>
          </a:xfrm>
          <a:prstGeom prst="rect">
            <a:avLst/>
          </a:prstGeom>
          <a:noFill/>
        </p:spPr>
        <p:txBody>
          <a:bodyPr wrap="none" rtlCol="0">
            <a:spAutoFit/>
          </a:bodyPr>
          <a:lstStyle/>
          <a:p>
            <a:r>
              <a:rPr lang="en-ES">
                <a:highlight>
                  <a:srgbClr val="FFFF00"/>
                </a:highlight>
              </a:rPr>
              <a:t>MarkDown file</a:t>
            </a:r>
          </a:p>
        </p:txBody>
      </p:sp>
      <p:sp>
        <p:nvSpPr>
          <p:cNvPr id="2" name="Slide Number Placeholder 1">
            <a:extLst>
              <a:ext uri="{FF2B5EF4-FFF2-40B4-BE49-F238E27FC236}">
                <a16:creationId xmlns:a16="http://schemas.microsoft.com/office/drawing/2014/main" id="{066ABD89-D645-2966-AD56-679FC1429246}"/>
              </a:ext>
            </a:extLst>
          </p:cNvPr>
          <p:cNvSpPr>
            <a:spLocks noGrp="1"/>
          </p:cNvSpPr>
          <p:nvPr>
            <p:ph type="sldNum" sz="quarter" idx="12"/>
          </p:nvPr>
        </p:nvSpPr>
        <p:spPr/>
        <p:txBody>
          <a:bodyPr/>
          <a:lstStyle/>
          <a:p>
            <a:fld id="{88576F0B-C333-A742-B691-FD0B8D41BFAE}" type="slidenum">
              <a:rPr lang="en-ES" smtClean="0"/>
              <a:t>52</a:t>
            </a:fld>
            <a:endParaRPr lang="en-ES"/>
          </a:p>
        </p:txBody>
      </p:sp>
    </p:spTree>
    <p:extLst>
      <p:ext uri="{BB962C8B-B14F-4D97-AF65-F5344CB8AC3E}">
        <p14:creationId xmlns:p14="http://schemas.microsoft.com/office/powerpoint/2010/main" val="4100894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9B09FE-9940-A344-D949-C6BC4D257706}"/>
              </a:ext>
            </a:extLst>
          </p:cNvPr>
          <p:cNvSpPr txBox="1"/>
          <p:nvPr/>
        </p:nvSpPr>
        <p:spPr>
          <a:xfrm>
            <a:off x="1443933" y="2967335"/>
            <a:ext cx="9304150" cy="461665"/>
          </a:xfrm>
          <a:prstGeom prst="rect">
            <a:avLst/>
          </a:prstGeom>
          <a:noFill/>
        </p:spPr>
        <p:txBody>
          <a:bodyPr wrap="none" rtlCol="0">
            <a:spAutoFit/>
          </a:bodyPr>
          <a:lstStyle/>
          <a:p>
            <a:pPr algn="ctr"/>
            <a:r>
              <a:rPr lang="el-GR" sz="2400" b="1" dirty="0">
                <a:latin typeface="+mj-lt"/>
              </a:rPr>
              <a:t>Ο χειρότερος εχθρός μας, είναι μια παλιότερη εκδοχή του εαυτού μας.</a:t>
            </a:r>
          </a:p>
        </p:txBody>
      </p:sp>
      <p:sp>
        <p:nvSpPr>
          <p:cNvPr id="2" name="Slide Number Placeholder 1">
            <a:extLst>
              <a:ext uri="{FF2B5EF4-FFF2-40B4-BE49-F238E27FC236}">
                <a16:creationId xmlns:a16="http://schemas.microsoft.com/office/drawing/2014/main" id="{4A448778-10B4-B62D-B3A6-67806ECA6733}"/>
              </a:ext>
            </a:extLst>
          </p:cNvPr>
          <p:cNvSpPr>
            <a:spLocks noGrp="1"/>
          </p:cNvSpPr>
          <p:nvPr>
            <p:ph type="sldNum" sz="quarter" idx="12"/>
          </p:nvPr>
        </p:nvSpPr>
        <p:spPr/>
        <p:txBody>
          <a:bodyPr/>
          <a:lstStyle/>
          <a:p>
            <a:fld id="{88576F0B-C333-A742-B691-FD0B8D41BFAE}" type="slidenum">
              <a:rPr lang="en-ES" smtClean="0"/>
              <a:t>53</a:t>
            </a:fld>
            <a:endParaRPr lang="en-ES"/>
          </a:p>
        </p:txBody>
      </p:sp>
    </p:spTree>
    <p:extLst>
      <p:ext uri="{BB962C8B-B14F-4D97-AF65-F5344CB8AC3E}">
        <p14:creationId xmlns:p14="http://schemas.microsoft.com/office/powerpoint/2010/main" val="311753531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44F225-78D8-B1D0-E512-E80473FE32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8650" y="236165"/>
            <a:ext cx="9474700" cy="6385670"/>
          </a:xfrm>
          <a:prstGeom prst="rect">
            <a:avLst/>
          </a:prstGeom>
        </p:spPr>
      </p:pic>
      <p:sp>
        <p:nvSpPr>
          <p:cNvPr id="6" name="TextBox 5">
            <a:extLst>
              <a:ext uri="{FF2B5EF4-FFF2-40B4-BE49-F238E27FC236}">
                <a16:creationId xmlns:a16="http://schemas.microsoft.com/office/drawing/2014/main" id="{1D475D0E-9B4F-5E5D-5512-E5EDE9306A59}"/>
              </a:ext>
            </a:extLst>
          </p:cNvPr>
          <p:cNvSpPr txBox="1"/>
          <p:nvPr/>
        </p:nvSpPr>
        <p:spPr>
          <a:xfrm>
            <a:off x="6775269" y="6627168"/>
            <a:ext cx="6096000" cy="230832"/>
          </a:xfrm>
          <a:prstGeom prst="rect">
            <a:avLst/>
          </a:prstGeom>
          <a:noFill/>
        </p:spPr>
        <p:txBody>
          <a:bodyPr wrap="square">
            <a:spAutoFit/>
          </a:bodyPr>
          <a:lstStyle/>
          <a:p>
            <a:r>
              <a:rPr lang="en-GB" sz="900" b="0" i="0" u="none" strike="noStrike">
                <a:solidFill>
                  <a:srgbClr val="000000"/>
                </a:solidFill>
                <a:effectLst/>
                <a:latin typeface="Helvetica" pitchFamily="2" charset="0"/>
              </a:rPr>
              <a:t>This image was created by </a:t>
            </a:r>
            <a:r>
              <a:rPr lang="en-GB" sz="900" b="0" i="0" u="none" strike="noStrike">
                <a:solidFill>
                  <a:srgbClr val="2F6FA7"/>
                </a:solidFill>
                <a:effectLst/>
                <a:latin typeface="Helvetica" pitchFamily="2" charset="0"/>
                <a:hlinkClick r:id="rId5"/>
              </a:rPr>
              <a:t>Scriberia</a:t>
            </a:r>
            <a:r>
              <a:rPr lang="en-GB" sz="900" b="0" i="0" u="none" strike="noStrike">
                <a:solidFill>
                  <a:srgbClr val="000000"/>
                </a:solidFill>
                <a:effectLst/>
                <a:latin typeface="Helvetica" pitchFamily="2" charset="0"/>
              </a:rPr>
              <a:t> for The Turing Way community and is used under a CC-BY licence.</a:t>
            </a:r>
            <a:endParaRPr lang="en-ES" sz="900"/>
          </a:p>
        </p:txBody>
      </p:sp>
      <p:sp>
        <p:nvSpPr>
          <p:cNvPr id="2" name="Slide Number Placeholder 1">
            <a:extLst>
              <a:ext uri="{FF2B5EF4-FFF2-40B4-BE49-F238E27FC236}">
                <a16:creationId xmlns:a16="http://schemas.microsoft.com/office/drawing/2014/main" id="{4A0EE3B3-DBA4-CE2C-CFC0-8004522D7A20}"/>
              </a:ext>
            </a:extLst>
          </p:cNvPr>
          <p:cNvSpPr>
            <a:spLocks noGrp="1"/>
          </p:cNvSpPr>
          <p:nvPr>
            <p:ph type="sldNum" sz="quarter" idx="12"/>
          </p:nvPr>
        </p:nvSpPr>
        <p:spPr/>
        <p:txBody>
          <a:bodyPr/>
          <a:lstStyle/>
          <a:p>
            <a:fld id="{88576F0B-C333-A742-B691-FD0B8D41BFAE}" type="slidenum">
              <a:rPr lang="en-ES" smtClean="0"/>
              <a:t>54</a:t>
            </a:fld>
            <a:endParaRPr lang="en-ES"/>
          </a:p>
        </p:txBody>
      </p:sp>
    </p:spTree>
    <p:extLst>
      <p:ext uri="{BB962C8B-B14F-4D97-AF65-F5344CB8AC3E}">
        <p14:creationId xmlns:p14="http://schemas.microsoft.com/office/powerpoint/2010/main" val="2430799922"/>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0FE5F3-A3E1-11AA-1DBD-25D66D9D0E25}"/>
              </a:ext>
            </a:extLst>
          </p:cNvPr>
          <p:cNvSpPr/>
          <p:nvPr/>
        </p:nvSpPr>
        <p:spPr>
          <a:xfrm>
            <a:off x="4180365" y="1609056"/>
            <a:ext cx="4136067" cy="744279"/>
          </a:xfrm>
          <a:prstGeom prst="rect">
            <a:avLst/>
          </a:prstGeom>
          <a:solidFill>
            <a:srgbClr val="8EA4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Version control systems</a:t>
            </a:r>
          </a:p>
        </p:txBody>
      </p:sp>
      <p:sp>
        <p:nvSpPr>
          <p:cNvPr id="2" name="Rectangle 1">
            <a:extLst>
              <a:ext uri="{FF2B5EF4-FFF2-40B4-BE49-F238E27FC236}">
                <a16:creationId xmlns:a16="http://schemas.microsoft.com/office/drawing/2014/main" id="{528C1D7A-4F49-A6C7-4DF4-A0A75B5DAD9E}"/>
              </a:ext>
            </a:extLst>
          </p:cNvPr>
          <p:cNvSpPr/>
          <p:nvPr/>
        </p:nvSpPr>
        <p:spPr>
          <a:xfrm>
            <a:off x="3512288" y="3097616"/>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3" name="Rectangle 2">
            <a:extLst>
              <a:ext uri="{FF2B5EF4-FFF2-40B4-BE49-F238E27FC236}">
                <a16:creationId xmlns:a16="http://schemas.microsoft.com/office/drawing/2014/main" id="{659B24AC-8C49-EB37-776D-9D9EF5C2C84E}"/>
              </a:ext>
            </a:extLst>
          </p:cNvPr>
          <p:cNvSpPr/>
          <p:nvPr/>
        </p:nvSpPr>
        <p:spPr>
          <a:xfrm>
            <a:off x="3831265" y="2353336"/>
            <a:ext cx="4816550" cy="744279"/>
          </a:xfrm>
          <a:prstGeom prst="rect">
            <a:avLst/>
          </a:prstGeom>
          <a:solidFill>
            <a:srgbClr val="859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Μεταδεδομένα</a:t>
            </a:r>
            <a:endParaRPr lang="en-ES" dirty="0">
              <a:solidFill>
                <a:schemeClr val="bg1"/>
              </a:solidFill>
            </a:endParaRPr>
          </a:p>
        </p:txBody>
      </p:sp>
      <p:sp>
        <p:nvSpPr>
          <p:cNvPr id="10" name="Rectangle 9">
            <a:extLst>
              <a:ext uri="{FF2B5EF4-FFF2-40B4-BE49-F238E27FC236}">
                <a16:creationId xmlns:a16="http://schemas.microsoft.com/office/drawing/2014/main" id="{1BC12C3F-3C30-77F6-EAB7-D03ADF60E84B}"/>
              </a:ext>
            </a:extLst>
          </p:cNvPr>
          <p:cNvSpPr/>
          <p:nvPr/>
        </p:nvSpPr>
        <p:spPr>
          <a:xfrm>
            <a:off x="2980660" y="38418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11" name="Rectangle 10">
            <a:extLst>
              <a:ext uri="{FF2B5EF4-FFF2-40B4-BE49-F238E27FC236}">
                <a16:creationId xmlns:a16="http://schemas.microsoft.com/office/drawing/2014/main" id="{579EE111-954C-BE87-985E-8D7BE840B99F}"/>
              </a:ext>
            </a:extLst>
          </p:cNvPr>
          <p:cNvSpPr/>
          <p:nvPr/>
        </p:nvSpPr>
        <p:spPr>
          <a:xfrm>
            <a:off x="2491563" y="45861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12" name="Rectangle 11">
            <a:extLst>
              <a:ext uri="{FF2B5EF4-FFF2-40B4-BE49-F238E27FC236}">
                <a16:creationId xmlns:a16="http://schemas.microsoft.com/office/drawing/2014/main" id="{8063F3E2-D9AF-D6C3-FB56-53769D910C6D}"/>
              </a:ext>
            </a:extLst>
          </p:cNvPr>
          <p:cNvSpPr/>
          <p:nvPr/>
        </p:nvSpPr>
        <p:spPr>
          <a:xfrm>
            <a:off x="2064488" y="53304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4" name="Slide Number Placeholder 3">
            <a:extLst>
              <a:ext uri="{FF2B5EF4-FFF2-40B4-BE49-F238E27FC236}">
                <a16:creationId xmlns:a16="http://schemas.microsoft.com/office/drawing/2014/main" id="{092F04FE-F7CE-56DC-EB10-968EBA99DB0B}"/>
              </a:ext>
            </a:extLst>
          </p:cNvPr>
          <p:cNvSpPr>
            <a:spLocks noGrp="1"/>
          </p:cNvSpPr>
          <p:nvPr>
            <p:ph type="sldNum" sz="quarter" idx="12"/>
          </p:nvPr>
        </p:nvSpPr>
        <p:spPr/>
        <p:txBody>
          <a:bodyPr/>
          <a:lstStyle/>
          <a:p>
            <a:fld id="{88576F0B-C333-A742-B691-FD0B8D41BFAE}" type="slidenum">
              <a:rPr lang="en-ES" smtClean="0"/>
              <a:t>55</a:t>
            </a:fld>
            <a:endParaRPr lang="en-ES"/>
          </a:p>
        </p:txBody>
      </p:sp>
    </p:spTree>
    <p:extLst>
      <p:ext uri="{BB962C8B-B14F-4D97-AF65-F5344CB8AC3E}">
        <p14:creationId xmlns:p14="http://schemas.microsoft.com/office/powerpoint/2010/main" val="297402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0-#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 Version Control System &amp; Do You Need One?">
            <a:extLst>
              <a:ext uri="{FF2B5EF4-FFF2-40B4-BE49-F238E27FC236}">
                <a16:creationId xmlns:a16="http://schemas.microsoft.com/office/drawing/2014/main" id="{20FF7305-E2A1-D44E-CE71-D188432664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33"/>
          <a:stretch/>
        </p:blipFill>
        <p:spPr bwMode="auto">
          <a:xfrm>
            <a:off x="4794739" y="3880337"/>
            <a:ext cx="6953072" cy="24760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2005B4-ED7F-0235-76CC-E1979A9886AC}"/>
              </a:ext>
            </a:extLst>
          </p:cNvPr>
          <p:cNvSpPr txBox="1"/>
          <p:nvPr/>
        </p:nvSpPr>
        <p:spPr>
          <a:xfrm>
            <a:off x="383059" y="321276"/>
            <a:ext cx="5088316" cy="707886"/>
          </a:xfrm>
          <a:prstGeom prst="rect">
            <a:avLst/>
          </a:prstGeom>
          <a:noFill/>
        </p:spPr>
        <p:txBody>
          <a:bodyPr wrap="none" rtlCol="0">
            <a:spAutoFit/>
          </a:bodyPr>
          <a:lstStyle/>
          <a:p>
            <a:r>
              <a:rPr lang="en-US" sz="4000" dirty="0"/>
              <a:t>Version control systems</a:t>
            </a:r>
            <a:endParaRPr lang="en-ES" sz="4000" dirty="0"/>
          </a:p>
        </p:txBody>
      </p:sp>
      <p:cxnSp>
        <p:nvCxnSpPr>
          <p:cNvPr id="5" name="Straight Connector 4">
            <a:extLst>
              <a:ext uri="{FF2B5EF4-FFF2-40B4-BE49-F238E27FC236}">
                <a16:creationId xmlns:a16="http://schemas.microsoft.com/office/drawing/2014/main" id="{B869DF90-2104-87D7-AFD7-5CB598100768}"/>
              </a:ext>
            </a:extLst>
          </p:cNvPr>
          <p:cNvCxnSpPr>
            <a:cxnSpLocks/>
          </p:cNvCxnSpPr>
          <p:nvPr/>
        </p:nvCxnSpPr>
        <p:spPr>
          <a:xfrm flipV="1">
            <a:off x="482559" y="1029162"/>
            <a:ext cx="4862327" cy="12382"/>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F9CBFD1-B714-6B61-4C6C-099D43B2B92C}"/>
              </a:ext>
            </a:extLst>
          </p:cNvPr>
          <p:cNvSpPr txBox="1"/>
          <p:nvPr/>
        </p:nvSpPr>
        <p:spPr>
          <a:xfrm>
            <a:off x="243116" y="1395672"/>
            <a:ext cx="10456517" cy="3970318"/>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Εντός ενός συστήματος ελέγχου εκδόσεων, πρακτικά ορίζετε το </a:t>
            </a:r>
            <a:r>
              <a:rPr lang="en-GB" dirty="0">
                <a:latin typeface="+mj-lt"/>
              </a:rPr>
              <a:t>Working directory </a:t>
            </a:r>
            <a:r>
              <a:rPr lang="el-GR" dirty="0">
                <a:latin typeface="+mj-lt"/>
              </a:rPr>
              <a:t>σε έναν απομακρυσμένο </a:t>
            </a:r>
            <a:br>
              <a:rPr lang="el-GR" dirty="0">
                <a:latin typeface="+mj-lt"/>
              </a:rPr>
            </a:br>
            <a:r>
              <a:rPr lang="el-GR" dirty="0">
                <a:latin typeface="+mj-lt"/>
              </a:rPr>
              <a:t>διακομιστή που διατηρεί αρχείο για κάθε αλλαγή που συμβαίνει.</a:t>
            </a: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l-GR" dirty="0">
                <a:latin typeface="+mj-lt"/>
              </a:rPr>
              <a:t>Κάθε αλλαγή στο αρχείο αποτελεί μια νέα έκδοση</a:t>
            </a:r>
            <a:r>
              <a:rPr lang="en-US" dirty="0">
                <a:latin typeface="+mj-lt"/>
              </a:rPr>
              <a:t> (Version 1, version 2, version 3 etc.)</a:t>
            </a:r>
            <a:r>
              <a:rPr lang="el-GR" dirty="0">
                <a:latin typeface="+mj-lt"/>
              </a:rPr>
              <a:t>.</a:t>
            </a: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Ανά πάσα στιγμή μπορείτε να επιστρέψετε σε προηγούμενη έκδοση.</a:t>
            </a:r>
            <a:endParaRPr lang="en-ES" dirty="0">
              <a:latin typeface="+mj-lt"/>
            </a:endParaRP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Αρκετά βολικό για συνεργασία μεγάλων ομάδων.</a:t>
            </a: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Απαραίτητο για όσους εργάζονται με κώδικα.</a:t>
            </a: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l-GR" dirty="0">
                <a:latin typeface="+mj-lt"/>
              </a:rPr>
              <a:t>Υποστηρίζει όλες τις γλώσσες προγραμματισμού</a:t>
            </a:r>
            <a:br>
              <a:rPr lang="el-GR" dirty="0">
                <a:latin typeface="+mj-lt"/>
              </a:rPr>
            </a:br>
            <a:r>
              <a:rPr lang="el-GR" dirty="0">
                <a:latin typeface="+mj-lt"/>
              </a:rPr>
              <a:t>(</a:t>
            </a:r>
            <a:r>
              <a:rPr lang="en-US" dirty="0">
                <a:latin typeface="+mj-lt"/>
              </a:rPr>
              <a:t>R, python, Julia, Pascal, HTML, C, C++ etc.</a:t>
            </a:r>
            <a:r>
              <a:rPr lang="el-GR" dirty="0">
                <a:latin typeface="+mj-lt"/>
              </a:rPr>
              <a:t>).</a:t>
            </a:r>
            <a:endParaRPr lang="en-ES" dirty="0">
              <a:latin typeface="+mj-lt"/>
            </a:endParaRPr>
          </a:p>
          <a:p>
            <a:endParaRPr lang="en-ES" dirty="0">
              <a:latin typeface="+mj-lt"/>
            </a:endParaRPr>
          </a:p>
        </p:txBody>
      </p:sp>
      <p:sp>
        <p:nvSpPr>
          <p:cNvPr id="2" name="Slide Number Placeholder 1">
            <a:extLst>
              <a:ext uri="{FF2B5EF4-FFF2-40B4-BE49-F238E27FC236}">
                <a16:creationId xmlns:a16="http://schemas.microsoft.com/office/drawing/2014/main" id="{2ACC7E77-4C96-1F5B-4C13-45EFF6798D74}"/>
              </a:ext>
            </a:extLst>
          </p:cNvPr>
          <p:cNvSpPr>
            <a:spLocks noGrp="1"/>
          </p:cNvSpPr>
          <p:nvPr>
            <p:ph type="sldNum" sz="quarter" idx="12"/>
          </p:nvPr>
        </p:nvSpPr>
        <p:spPr/>
        <p:txBody>
          <a:bodyPr/>
          <a:lstStyle/>
          <a:p>
            <a:fld id="{88576F0B-C333-A742-B691-FD0B8D41BFAE}" type="slidenum">
              <a:rPr lang="en-ES" smtClean="0"/>
              <a:t>56</a:t>
            </a:fld>
            <a:endParaRPr lang="en-ES"/>
          </a:p>
        </p:txBody>
      </p:sp>
    </p:spTree>
    <p:extLst>
      <p:ext uri="{BB962C8B-B14F-4D97-AF65-F5344CB8AC3E}">
        <p14:creationId xmlns:p14="http://schemas.microsoft.com/office/powerpoint/2010/main" val="2549810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537E28-CB40-D2A7-8AB3-DF82B46FC37E}"/>
              </a:ext>
            </a:extLst>
          </p:cNvPr>
          <p:cNvPicPr>
            <a:picLocks noChangeAspect="1"/>
          </p:cNvPicPr>
          <p:nvPr/>
        </p:nvPicPr>
        <p:blipFill>
          <a:blip r:embed="rId2"/>
          <a:stretch>
            <a:fillRect/>
          </a:stretch>
        </p:blipFill>
        <p:spPr>
          <a:xfrm>
            <a:off x="206243" y="611839"/>
            <a:ext cx="8048897" cy="1329694"/>
          </a:xfrm>
          <a:prstGeom prst="rect">
            <a:avLst/>
          </a:prstGeom>
        </p:spPr>
      </p:pic>
      <p:pic>
        <p:nvPicPr>
          <p:cNvPr id="5" name="Picture 4">
            <a:extLst>
              <a:ext uri="{FF2B5EF4-FFF2-40B4-BE49-F238E27FC236}">
                <a16:creationId xmlns:a16="http://schemas.microsoft.com/office/drawing/2014/main" id="{6E522A52-4287-FD4C-EF80-D806911632C2}"/>
              </a:ext>
            </a:extLst>
          </p:cNvPr>
          <p:cNvPicPr>
            <a:picLocks noChangeAspect="1"/>
          </p:cNvPicPr>
          <p:nvPr/>
        </p:nvPicPr>
        <p:blipFill>
          <a:blip r:embed="rId3"/>
          <a:stretch>
            <a:fillRect/>
          </a:stretch>
        </p:blipFill>
        <p:spPr>
          <a:xfrm>
            <a:off x="8692439" y="550879"/>
            <a:ext cx="2936265" cy="5756242"/>
          </a:xfrm>
          <a:prstGeom prst="rect">
            <a:avLst/>
          </a:prstGeom>
        </p:spPr>
      </p:pic>
      <p:pic>
        <p:nvPicPr>
          <p:cNvPr id="6" name="Picture 5">
            <a:extLst>
              <a:ext uri="{FF2B5EF4-FFF2-40B4-BE49-F238E27FC236}">
                <a16:creationId xmlns:a16="http://schemas.microsoft.com/office/drawing/2014/main" id="{9CB4FD2B-F80A-7DC3-2FEB-3C8E8F4A856B}"/>
              </a:ext>
            </a:extLst>
          </p:cNvPr>
          <p:cNvPicPr>
            <a:picLocks noChangeAspect="1"/>
          </p:cNvPicPr>
          <p:nvPr/>
        </p:nvPicPr>
        <p:blipFill>
          <a:blip r:embed="rId4"/>
          <a:stretch>
            <a:fillRect/>
          </a:stretch>
        </p:blipFill>
        <p:spPr>
          <a:xfrm>
            <a:off x="206242" y="2252186"/>
            <a:ext cx="8048897" cy="881231"/>
          </a:xfrm>
          <a:prstGeom prst="rect">
            <a:avLst/>
          </a:prstGeom>
        </p:spPr>
      </p:pic>
      <p:sp>
        <p:nvSpPr>
          <p:cNvPr id="2" name="Oval 1">
            <a:extLst>
              <a:ext uri="{FF2B5EF4-FFF2-40B4-BE49-F238E27FC236}">
                <a16:creationId xmlns:a16="http://schemas.microsoft.com/office/drawing/2014/main" id="{6047B013-D9B2-7DD6-92D2-4E3DCEE7C973}"/>
              </a:ext>
            </a:extLst>
          </p:cNvPr>
          <p:cNvSpPr/>
          <p:nvPr/>
        </p:nvSpPr>
        <p:spPr>
          <a:xfrm>
            <a:off x="6836229" y="794657"/>
            <a:ext cx="391885" cy="34834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Oval 2">
            <a:extLst>
              <a:ext uri="{FF2B5EF4-FFF2-40B4-BE49-F238E27FC236}">
                <a16:creationId xmlns:a16="http://schemas.microsoft.com/office/drawing/2014/main" id="{D132ABBD-92EB-98AA-D295-26E5D0C723E7}"/>
              </a:ext>
            </a:extLst>
          </p:cNvPr>
          <p:cNvSpPr/>
          <p:nvPr/>
        </p:nvSpPr>
        <p:spPr>
          <a:xfrm>
            <a:off x="4604657" y="2710543"/>
            <a:ext cx="1045029" cy="304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Slide Number Placeholder 7">
            <a:extLst>
              <a:ext uri="{FF2B5EF4-FFF2-40B4-BE49-F238E27FC236}">
                <a16:creationId xmlns:a16="http://schemas.microsoft.com/office/drawing/2014/main" id="{49EBF109-C8E5-941A-E93F-AA3BF8627B8F}"/>
              </a:ext>
            </a:extLst>
          </p:cNvPr>
          <p:cNvSpPr>
            <a:spLocks noGrp="1"/>
          </p:cNvSpPr>
          <p:nvPr>
            <p:ph type="sldNum" sz="quarter" idx="12"/>
          </p:nvPr>
        </p:nvSpPr>
        <p:spPr/>
        <p:txBody>
          <a:bodyPr/>
          <a:lstStyle/>
          <a:p>
            <a:fld id="{88576F0B-C333-A742-B691-FD0B8D41BFAE}" type="slidenum">
              <a:rPr lang="en-ES" smtClean="0"/>
              <a:t>57</a:t>
            </a:fld>
            <a:endParaRPr lang="en-ES"/>
          </a:p>
        </p:txBody>
      </p:sp>
      <p:pic>
        <p:nvPicPr>
          <p:cNvPr id="9" name="Picture 8">
            <a:extLst>
              <a:ext uri="{FF2B5EF4-FFF2-40B4-BE49-F238E27FC236}">
                <a16:creationId xmlns:a16="http://schemas.microsoft.com/office/drawing/2014/main" id="{63D15D4D-11FF-713F-6F0F-C25200D3E42A}"/>
              </a:ext>
            </a:extLst>
          </p:cNvPr>
          <p:cNvPicPr>
            <a:picLocks noChangeAspect="1"/>
          </p:cNvPicPr>
          <p:nvPr/>
        </p:nvPicPr>
        <p:blipFill>
          <a:blip r:embed="rId5"/>
          <a:stretch>
            <a:fillRect/>
          </a:stretch>
        </p:blipFill>
        <p:spPr>
          <a:xfrm>
            <a:off x="172748" y="3319094"/>
            <a:ext cx="7772400" cy="3323675"/>
          </a:xfrm>
          <a:prstGeom prst="rect">
            <a:avLst/>
          </a:prstGeom>
        </p:spPr>
      </p:pic>
    </p:spTree>
    <p:extLst>
      <p:ext uri="{BB962C8B-B14F-4D97-AF65-F5344CB8AC3E}">
        <p14:creationId xmlns:p14="http://schemas.microsoft.com/office/powerpoint/2010/main" val="266008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Hub Repositories">
            <a:extLst>
              <a:ext uri="{FF2B5EF4-FFF2-40B4-BE49-F238E27FC236}">
                <a16:creationId xmlns:a16="http://schemas.microsoft.com/office/drawing/2014/main" id="{331F4E45-050E-D500-D926-16A67EA38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D83F7CC-FF4A-1829-228B-4280FB41AB50}"/>
              </a:ext>
            </a:extLst>
          </p:cNvPr>
          <p:cNvSpPr>
            <a:spLocks noGrp="1"/>
          </p:cNvSpPr>
          <p:nvPr>
            <p:ph type="sldNum" sz="quarter" idx="12"/>
          </p:nvPr>
        </p:nvSpPr>
        <p:spPr/>
        <p:txBody>
          <a:bodyPr/>
          <a:lstStyle/>
          <a:p>
            <a:fld id="{88576F0B-C333-A742-B691-FD0B8D41BFAE}" type="slidenum">
              <a:rPr lang="en-ES" smtClean="0"/>
              <a:t>58</a:t>
            </a:fld>
            <a:endParaRPr lang="en-ES"/>
          </a:p>
        </p:txBody>
      </p:sp>
    </p:spTree>
    <p:extLst>
      <p:ext uri="{BB962C8B-B14F-4D97-AF65-F5344CB8AC3E}">
        <p14:creationId xmlns:p14="http://schemas.microsoft.com/office/powerpoint/2010/main" val="347633005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1E4355-9727-C455-0D50-6A42542FA46B}"/>
              </a:ext>
            </a:extLst>
          </p:cNvPr>
          <p:cNvSpPr txBox="1"/>
          <p:nvPr/>
        </p:nvSpPr>
        <p:spPr>
          <a:xfrm>
            <a:off x="383059" y="321276"/>
            <a:ext cx="3889142" cy="707886"/>
          </a:xfrm>
          <a:prstGeom prst="rect">
            <a:avLst/>
          </a:prstGeom>
          <a:noFill/>
        </p:spPr>
        <p:txBody>
          <a:bodyPr wrap="none" rtlCol="0">
            <a:spAutoFit/>
          </a:bodyPr>
          <a:lstStyle/>
          <a:p>
            <a:r>
              <a:rPr lang="el-GR" sz="4000" dirty="0"/>
              <a:t>Τι ε</a:t>
            </a:r>
            <a:r>
              <a:rPr lang="en-US" sz="4000" dirty="0" err="1"/>
              <a:t>ί</a:t>
            </a:r>
            <a:r>
              <a:rPr lang="el-GR" sz="4000" dirty="0"/>
              <a:t>ναι το </a:t>
            </a:r>
            <a:r>
              <a:rPr lang="en-US" sz="4000" dirty="0"/>
              <a:t>GitHub</a:t>
            </a:r>
            <a:endParaRPr lang="en-ES" sz="4000" dirty="0"/>
          </a:p>
        </p:txBody>
      </p:sp>
      <p:cxnSp>
        <p:nvCxnSpPr>
          <p:cNvPr id="6" name="Straight Connector 5">
            <a:extLst>
              <a:ext uri="{FF2B5EF4-FFF2-40B4-BE49-F238E27FC236}">
                <a16:creationId xmlns:a16="http://schemas.microsoft.com/office/drawing/2014/main" id="{FF53F606-3D6E-47FE-21B4-285A3215F577}"/>
              </a:ext>
            </a:extLst>
          </p:cNvPr>
          <p:cNvCxnSpPr>
            <a:cxnSpLocks/>
          </p:cNvCxnSpPr>
          <p:nvPr/>
        </p:nvCxnSpPr>
        <p:spPr>
          <a:xfrm>
            <a:off x="482559" y="1041544"/>
            <a:ext cx="3621608"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B1BE12B-2B93-A3D0-CDF3-AAC33B0DFDE1}"/>
              </a:ext>
            </a:extLst>
          </p:cNvPr>
          <p:cNvSpPr txBox="1"/>
          <p:nvPr/>
        </p:nvSpPr>
        <p:spPr>
          <a:xfrm>
            <a:off x="3139325" y="1349320"/>
            <a:ext cx="5588453" cy="400110"/>
          </a:xfrm>
          <a:prstGeom prst="rect">
            <a:avLst/>
          </a:prstGeom>
          <a:noFill/>
        </p:spPr>
        <p:txBody>
          <a:bodyPr wrap="none" rtlCol="0">
            <a:spAutoFit/>
          </a:bodyPr>
          <a:lstStyle/>
          <a:p>
            <a:r>
              <a:rPr lang="el-GR" sz="2000" b="1" dirty="0">
                <a:latin typeface="+mj-lt"/>
              </a:rPr>
              <a:t>Το G</a:t>
            </a:r>
            <a:r>
              <a:rPr lang="en-US" sz="2000" b="1" dirty="0" err="1">
                <a:latin typeface="+mj-lt"/>
              </a:rPr>
              <a:t>itHub</a:t>
            </a:r>
            <a:r>
              <a:rPr lang="en-US" sz="2000" b="1" dirty="0">
                <a:latin typeface="+mj-lt"/>
              </a:rPr>
              <a:t> </a:t>
            </a:r>
            <a:r>
              <a:rPr lang="el-GR" sz="2000" b="1" dirty="0">
                <a:latin typeface="+mj-lt"/>
              </a:rPr>
              <a:t>για το </a:t>
            </a:r>
            <a:r>
              <a:rPr lang="en-US" sz="2000" b="1" dirty="0">
                <a:latin typeface="+mj-lt"/>
              </a:rPr>
              <a:t>git, </a:t>
            </a:r>
            <a:r>
              <a:rPr lang="el-GR" sz="2000" b="1" dirty="0">
                <a:latin typeface="+mj-lt"/>
              </a:rPr>
              <a:t>ε</a:t>
            </a:r>
            <a:r>
              <a:rPr lang="en-US" sz="2000" b="1" dirty="0" err="1">
                <a:latin typeface="+mj-lt"/>
              </a:rPr>
              <a:t>ί</a:t>
            </a:r>
            <a:r>
              <a:rPr lang="el-GR" sz="2000" b="1" dirty="0">
                <a:latin typeface="+mj-lt"/>
              </a:rPr>
              <a:t>ναι ότι </a:t>
            </a:r>
            <a:r>
              <a:rPr lang="en-US" sz="2000" b="1" dirty="0" err="1">
                <a:latin typeface="+mj-lt"/>
              </a:rPr>
              <a:t>τ</a:t>
            </a:r>
            <a:r>
              <a:rPr lang="el-GR" sz="2000" b="1" dirty="0">
                <a:latin typeface="+mj-lt"/>
              </a:rPr>
              <a:t>ο </a:t>
            </a:r>
            <a:r>
              <a:rPr lang="en-US" sz="2000" b="1" dirty="0" err="1">
                <a:latin typeface="+mj-lt"/>
              </a:rPr>
              <a:t>Rstudio</a:t>
            </a:r>
            <a:r>
              <a:rPr lang="en-US" sz="2000" b="1" dirty="0">
                <a:latin typeface="+mj-lt"/>
              </a:rPr>
              <a:t> </a:t>
            </a:r>
            <a:r>
              <a:rPr lang="en-US" sz="2000" b="1" dirty="0" err="1">
                <a:latin typeface="+mj-lt"/>
              </a:rPr>
              <a:t>γ</a:t>
            </a:r>
            <a:r>
              <a:rPr lang="el-GR" sz="2000" b="1" dirty="0" err="1">
                <a:latin typeface="+mj-lt"/>
              </a:rPr>
              <a:t>ια</a:t>
            </a:r>
            <a:r>
              <a:rPr lang="el-GR" sz="2000" b="1" dirty="0">
                <a:latin typeface="+mj-lt"/>
              </a:rPr>
              <a:t> την </a:t>
            </a:r>
            <a:r>
              <a:rPr lang="en-US" sz="2000" b="1" dirty="0">
                <a:latin typeface="+mj-lt"/>
              </a:rPr>
              <a:t>R</a:t>
            </a:r>
            <a:r>
              <a:rPr lang="el-GR" sz="2000" b="1" dirty="0">
                <a:latin typeface="+mj-lt"/>
              </a:rPr>
              <a:t>.</a:t>
            </a:r>
            <a:endParaRPr lang="en-ES" sz="2000" b="1" dirty="0">
              <a:latin typeface="+mj-lt"/>
            </a:endParaRPr>
          </a:p>
        </p:txBody>
      </p:sp>
      <p:sp>
        <p:nvSpPr>
          <p:cNvPr id="9" name="TextBox 8">
            <a:extLst>
              <a:ext uri="{FF2B5EF4-FFF2-40B4-BE49-F238E27FC236}">
                <a16:creationId xmlns:a16="http://schemas.microsoft.com/office/drawing/2014/main" id="{6FAEAA16-A213-B19C-6A35-E80247FA0EA0}"/>
              </a:ext>
            </a:extLst>
          </p:cNvPr>
          <p:cNvSpPr txBox="1"/>
          <p:nvPr/>
        </p:nvSpPr>
        <p:spPr>
          <a:xfrm>
            <a:off x="2202145" y="1964872"/>
            <a:ext cx="7787709" cy="923330"/>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Επιτρέπει την συνεργασία μέσω </a:t>
            </a:r>
            <a:r>
              <a:rPr lang="en-GB" dirty="0">
                <a:latin typeface="+mj-lt"/>
              </a:rPr>
              <a:t>git </a:t>
            </a:r>
            <a:r>
              <a:rPr lang="el-GR" dirty="0">
                <a:latin typeface="+mj-lt"/>
              </a:rPr>
              <a:t>σε φιλικό γραφικό περιβάλλον.</a:t>
            </a:r>
          </a:p>
          <a:p>
            <a:pPr marL="285750" indent="-285750">
              <a:buFont typeface="Arial" panose="020B0604020202020204" pitchFamily="34" charset="0"/>
              <a:buChar char="•"/>
            </a:pPr>
            <a:r>
              <a:rPr lang="el-GR" dirty="0">
                <a:latin typeface="+mj-lt"/>
              </a:rPr>
              <a:t>Είναι δωρεάν (με προαιρετικές </a:t>
            </a:r>
            <a:r>
              <a:rPr lang="en-GB" dirty="0">
                <a:latin typeface="+mj-lt"/>
              </a:rPr>
              <a:t>premium </a:t>
            </a:r>
            <a:r>
              <a:rPr lang="el-GR" dirty="0">
                <a:latin typeface="+mj-lt"/>
              </a:rPr>
              <a:t>υπηρεσίες).</a:t>
            </a:r>
          </a:p>
          <a:p>
            <a:pPr marL="285750" indent="-285750">
              <a:buFont typeface="Arial" panose="020B0604020202020204" pitchFamily="34" charset="0"/>
              <a:buChar char="•"/>
            </a:pPr>
            <a:r>
              <a:rPr lang="el-GR" dirty="0">
                <a:latin typeface="+mj-lt"/>
              </a:rPr>
              <a:t>Πολλά (δωρεάν) οφέλη και καλούδια για ακαδημαϊκό προσωπικό και φοιτητές.</a:t>
            </a:r>
            <a:endParaRPr lang="en-ES" dirty="0">
              <a:latin typeface="+mj-lt"/>
            </a:endParaRPr>
          </a:p>
        </p:txBody>
      </p:sp>
      <p:pic>
        <p:nvPicPr>
          <p:cNvPr id="1026" name="Picture 2" descr="Modern Version Control With Git — Smashing Magazine">
            <a:extLst>
              <a:ext uri="{FF2B5EF4-FFF2-40B4-BE49-F238E27FC236}">
                <a16:creationId xmlns:a16="http://schemas.microsoft.com/office/drawing/2014/main" id="{E213DDE9-EA29-AFB0-A40A-C67167F9E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7" y="3257534"/>
            <a:ext cx="5049727" cy="2876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FFD0ED3-0A42-4388-40B6-547E709D572B}"/>
              </a:ext>
            </a:extLst>
          </p:cNvPr>
          <p:cNvPicPr>
            <a:picLocks noChangeAspect="1"/>
          </p:cNvPicPr>
          <p:nvPr/>
        </p:nvPicPr>
        <p:blipFill>
          <a:blip r:embed="rId3"/>
          <a:stretch>
            <a:fillRect/>
          </a:stretch>
        </p:blipFill>
        <p:spPr>
          <a:xfrm>
            <a:off x="5485480" y="3257535"/>
            <a:ext cx="6548983" cy="2876559"/>
          </a:xfrm>
          <a:prstGeom prst="rect">
            <a:avLst/>
          </a:prstGeom>
        </p:spPr>
      </p:pic>
      <p:sp>
        <p:nvSpPr>
          <p:cNvPr id="11" name="TextBox 10">
            <a:extLst>
              <a:ext uri="{FF2B5EF4-FFF2-40B4-BE49-F238E27FC236}">
                <a16:creationId xmlns:a16="http://schemas.microsoft.com/office/drawing/2014/main" id="{7A49B668-56D2-E218-F18E-ABA08CE3CF30}"/>
              </a:ext>
            </a:extLst>
          </p:cNvPr>
          <p:cNvSpPr txBox="1"/>
          <p:nvPr/>
        </p:nvSpPr>
        <p:spPr>
          <a:xfrm>
            <a:off x="2470643" y="6123461"/>
            <a:ext cx="423514" cy="369332"/>
          </a:xfrm>
          <a:prstGeom prst="rect">
            <a:avLst/>
          </a:prstGeom>
          <a:noFill/>
        </p:spPr>
        <p:txBody>
          <a:bodyPr wrap="none" rtlCol="0">
            <a:spAutoFit/>
          </a:bodyPr>
          <a:lstStyle/>
          <a:p>
            <a:r>
              <a:rPr lang="en-ES"/>
              <a:t>git</a:t>
            </a:r>
          </a:p>
        </p:txBody>
      </p:sp>
      <p:sp>
        <p:nvSpPr>
          <p:cNvPr id="12" name="TextBox 11">
            <a:extLst>
              <a:ext uri="{FF2B5EF4-FFF2-40B4-BE49-F238E27FC236}">
                <a16:creationId xmlns:a16="http://schemas.microsoft.com/office/drawing/2014/main" id="{378E9AD8-CE5F-B3C9-0675-1B1B1B036C4C}"/>
              </a:ext>
            </a:extLst>
          </p:cNvPr>
          <p:cNvSpPr txBox="1"/>
          <p:nvPr/>
        </p:nvSpPr>
        <p:spPr>
          <a:xfrm>
            <a:off x="7935161" y="6134094"/>
            <a:ext cx="1649619" cy="369332"/>
          </a:xfrm>
          <a:prstGeom prst="rect">
            <a:avLst/>
          </a:prstGeom>
          <a:noFill/>
        </p:spPr>
        <p:txBody>
          <a:bodyPr wrap="none" rtlCol="0">
            <a:spAutoFit/>
          </a:bodyPr>
          <a:lstStyle/>
          <a:p>
            <a:r>
              <a:rPr lang="en-ES"/>
              <a:t>GitHub desktop</a:t>
            </a:r>
          </a:p>
        </p:txBody>
      </p:sp>
      <p:sp>
        <p:nvSpPr>
          <p:cNvPr id="2" name="Slide Number Placeholder 1">
            <a:extLst>
              <a:ext uri="{FF2B5EF4-FFF2-40B4-BE49-F238E27FC236}">
                <a16:creationId xmlns:a16="http://schemas.microsoft.com/office/drawing/2014/main" id="{B2B30076-3993-BD0E-34D6-642825FA41AD}"/>
              </a:ext>
            </a:extLst>
          </p:cNvPr>
          <p:cNvSpPr>
            <a:spLocks noGrp="1"/>
          </p:cNvSpPr>
          <p:nvPr>
            <p:ph type="sldNum" sz="quarter" idx="12"/>
          </p:nvPr>
        </p:nvSpPr>
        <p:spPr/>
        <p:txBody>
          <a:bodyPr/>
          <a:lstStyle/>
          <a:p>
            <a:fld id="{A2387473-506B-FA4E-97BB-CA312FD6E93F}" type="slidenum">
              <a:rPr lang="en-ES" smtClean="0"/>
              <a:t>59</a:t>
            </a:fld>
            <a:endParaRPr lang="en-ES"/>
          </a:p>
        </p:txBody>
      </p:sp>
    </p:spTree>
    <p:extLst>
      <p:ext uri="{BB962C8B-B14F-4D97-AF65-F5344CB8AC3E}">
        <p14:creationId xmlns:p14="http://schemas.microsoft.com/office/powerpoint/2010/main" val="97431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E0712-20BE-DD0D-03FF-B0DF480DF28A}"/>
              </a:ext>
            </a:extLst>
          </p:cNvPr>
          <p:cNvPicPr>
            <a:picLocks noChangeAspect="1"/>
          </p:cNvPicPr>
          <p:nvPr/>
        </p:nvPicPr>
        <p:blipFill rotWithShape="1">
          <a:blip r:embed="rId3"/>
          <a:srcRect b="4167"/>
          <a:stretch/>
        </p:blipFill>
        <p:spPr>
          <a:xfrm>
            <a:off x="0" y="-1"/>
            <a:ext cx="12192000" cy="6858001"/>
          </a:xfrm>
          <a:prstGeom prst="rect">
            <a:avLst/>
          </a:prstGeom>
        </p:spPr>
      </p:pic>
      <p:sp>
        <p:nvSpPr>
          <p:cNvPr id="3" name="Slide Number Placeholder 2">
            <a:extLst>
              <a:ext uri="{FF2B5EF4-FFF2-40B4-BE49-F238E27FC236}">
                <a16:creationId xmlns:a16="http://schemas.microsoft.com/office/drawing/2014/main" id="{E3DB7561-C445-3AFB-58A4-8D94D6FEDC0D}"/>
              </a:ext>
            </a:extLst>
          </p:cNvPr>
          <p:cNvSpPr>
            <a:spLocks noGrp="1"/>
          </p:cNvSpPr>
          <p:nvPr>
            <p:ph type="sldNum" sz="quarter" idx="12"/>
          </p:nvPr>
        </p:nvSpPr>
        <p:spPr/>
        <p:txBody>
          <a:bodyPr/>
          <a:lstStyle/>
          <a:p>
            <a:fld id="{88576F0B-C333-A742-B691-FD0B8D41BFAE}" type="slidenum">
              <a:rPr lang="en-ES" smtClean="0"/>
              <a:t>6</a:t>
            </a:fld>
            <a:endParaRPr lang="en-ES"/>
          </a:p>
        </p:txBody>
      </p:sp>
    </p:spTree>
    <p:extLst>
      <p:ext uri="{BB962C8B-B14F-4D97-AF65-F5344CB8AC3E}">
        <p14:creationId xmlns:p14="http://schemas.microsoft.com/office/powerpoint/2010/main" val="223657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807751-AC69-F5C5-E942-0E21640923C9}"/>
              </a:ext>
            </a:extLst>
          </p:cNvPr>
          <p:cNvSpPr txBox="1"/>
          <p:nvPr/>
        </p:nvSpPr>
        <p:spPr>
          <a:xfrm>
            <a:off x="1057510" y="672370"/>
            <a:ext cx="6097604" cy="1754326"/>
          </a:xfrm>
          <a:prstGeom prst="rect">
            <a:avLst/>
          </a:prstGeom>
          <a:noFill/>
        </p:spPr>
        <p:txBody>
          <a:bodyPr wrap="square">
            <a:spAutoFit/>
          </a:bodyPr>
          <a:lstStyle/>
          <a:p>
            <a:pPr marL="285750" indent="-285750">
              <a:buFont typeface="Arial" panose="020B0604020202020204" pitchFamily="34" charset="0"/>
              <a:buChar char="•"/>
            </a:pPr>
            <a:r>
              <a:rPr lang="el-GR" dirty="0">
                <a:latin typeface="+mj-lt"/>
              </a:rPr>
              <a:t>Ένα χρήσιμο εργαλείο που συνεχώς αναπτύσσεται και κερδίζει έδαφος σε πολλά διαφορετικά επιστημονικά πεδία. </a:t>
            </a:r>
          </a:p>
          <a:p>
            <a:pPr marL="285750" indent="-285750">
              <a:buFont typeface="Arial" panose="020B0604020202020204" pitchFamily="34" charset="0"/>
              <a:buChar char="•"/>
            </a:pPr>
            <a:r>
              <a:rPr lang="el-GR" dirty="0">
                <a:latin typeface="+mj-lt"/>
              </a:rPr>
              <a:t>Γνωστό σε προγραμματιστές για παραπάνω από 10 χρόνια.</a:t>
            </a:r>
          </a:p>
          <a:p>
            <a:endParaRPr lang="el-GR"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endParaRPr lang="el-GR" dirty="0"/>
          </a:p>
        </p:txBody>
      </p:sp>
      <p:pic>
        <p:nvPicPr>
          <p:cNvPr id="7" name="Picture 6">
            <a:extLst>
              <a:ext uri="{FF2B5EF4-FFF2-40B4-BE49-F238E27FC236}">
                <a16:creationId xmlns:a16="http://schemas.microsoft.com/office/drawing/2014/main" id="{669D2E2E-F1CF-4286-9AB0-D6DE38561F14}"/>
              </a:ext>
            </a:extLst>
          </p:cNvPr>
          <p:cNvPicPr>
            <a:picLocks noChangeAspect="1"/>
          </p:cNvPicPr>
          <p:nvPr/>
        </p:nvPicPr>
        <p:blipFill>
          <a:blip r:embed="rId3"/>
          <a:stretch>
            <a:fillRect/>
          </a:stretch>
        </p:blipFill>
        <p:spPr>
          <a:xfrm>
            <a:off x="8412464" y="610082"/>
            <a:ext cx="3349607" cy="4000918"/>
          </a:xfrm>
          <a:prstGeom prst="rect">
            <a:avLst/>
          </a:prstGeom>
        </p:spPr>
      </p:pic>
      <p:grpSp>
        <p:nvGrpSpPr>
          <p:cNvPr id="2" name="Group 1">
            <a:extLst>
              <a:ext uri="{FF2B5EF4-FFF2-40B4-BE49-F238E27FC236}">
                <a16:creationId xmlns:a16="http://schemas.microsoft.com/office/drawing/2014/main" id="{76A23B19-FF15-B1E8-911A-75DA0F378D60}"/>
              </a:ext>
            </a:extLst>
          </p:cNvPr>
          <p:cNvGrpSpPr/>
          <p:nvPr/>
        </p:nvGrpSpPr>
        <p:grpSpPr>
          <a:xfrm>
            <a:off x="148839" y="1547032"/>
            <a:ext cx="8054813" cy="4669376"/>
            <a:chOff x="31881" y="2188624"/>
            <a:chExt cx="8054813" cy="4669376"/>
          </a:xfrm>
        </p:grpSpPr>
        <p:pic>
          <p:nvPicPr>
            <p:cNvPr id="9" name="Picture 8">
              <a:extLst>
                <a:ext uri="{FF2B5EF4-FFF2-40B4-BE49-F238E27FC236}">
                  <a16:creationId xmlns:a16="http://schemas.microsoft.com/office/drawing/2014/main" id="{ED998124-99E5-496F-CF8A-216C71EDE2FA}"/>
                </a:ext>
              </a:extLst>
            </p:cNvPr>
            <p:cNvPicPr>
              <a:picLocks noChangeAspect="1"/>
            </p:cNvPicPr>
            <p:nvPr/>
          </p:nvPicPr>
          <p:blipFill>
            <a:blip r:embed="rId4"/>
            <a:stretch>
              <a:fillRect/>
            </a:stretch>
          </p:blipFill>
          <p:spPr>
            <a:xfrm>
              <a:off x="298338" y="3214838"/>
              <a:ext cx="7788356" cy="3410248"/>
            </a:xfrm>
            <a:prstGeom prst="rect">
              <a:avLst/>
            </a:prstGeom>
          </p:spPr>
        </p:pic>
        <p:sp>
          <p:nvSpPr>
            <p:cNvPr id="10" name="TextBox 9">
              <a:extLst>
                <a:ext uri="{FF2B5EF4-FFF2-40B4-BE49-F238E27FC236}">
                  <a16:creationId xmlns:a16="http://schemas.microsoft.com/office/drawing/2014/main" id="{03E4A475-4DEB-850A-9648-6D1942D26402}"/>
                </a:ext>
              </a:extLst>
            </p:cNvPr>
            <p:cNvSpPr txBox="1"/>
            <p:nvPr/>
          </p:nvSpPr>
          <p:spPr>
            <a:xfrm>
              <a:off x="3989354" y="6488668"/>
              <a:ext cx="586507" cy="369332"/>
            </a:xfrm>
            <a:prstGeom prst="rect">
              <a:avLst/>
            </a:prstGeom>
            <a:noFill/>
          </p:spPr>
          <p:txBody>
            <a:bodyPr wrap="none" rtlCol="0">
              <a:spAutoFit/>
            </a:bodyPr>
            <a:lstStyle/>
            <a:p>
              <a:r>
                <a:rPr lang="en-US" dirty="0"/>
                <a:t>Year</a:t>
              </a:r>
              <a:endParaRPr lang="en-001" dirty="0"/>
            </a:p>
          </p:txBody>
        </p:sp>
        <p:sp>
          <p:nvSpPr>
            <p:cNvPr id="11" name="TextBox 10">
              <a:extLst>
                <a:ext uri="{FF2B5EF4-FFF2-40B4-BE49-F238E27FC236}">
                  <a16:creationId xmlns:a16="http://schemas.microsoft.com/office/drawing/2014/main" id="{D89F1F27-9036-7E82-C5E0-095C8342AC69}"/>
                </a:ext>
              </a:extLst>
            </p:cNvPr>
            <p:cNvSpPr txBox="1"/>
            <p:nvPr/>
          </p:nvSpPr>
          <p:spPr>
            <a:xfrm rot="16200000">
              <a:off x="-1917599" y="4138104"/>
              <a:ext cx="4206737" cy="307777"/>
            </a:xfrm>
            <a:prstGeom prst="rect">
              <a:avLst/>
            </a:prstGeom>
            <a:noFill/>
          </p:spPr>
          <p:txBody>
            <a:bodyPr wrap="square" rtlCol="0">
              <a:spAutoFit/>
            </a:bodyPr>
            <a:lstStyle/>
            <a:p>
              <a:r>
                <a:rPr lang="en-US" sz="1400" dirty="0"/>
                <a:t>Number of times GitHub was mentioned </a:t>
              </a:r>
              <a:endParaRPr lang="en-001" sz="1400" dirty="0"/>
            </a:p>
          </p:txBody>
        </p:sp>
        <p:sp>
          <p:nvSpPr>
            <p:cNvPr id="13" name="TextBox 12">
              <a:extLst>
                <a:ext uri="{FF2B5EF4-FFF2-40B4-BE49-F238E27FC236}">
                  <a16:creationId xmlns:a16="http://schemas.microsoft.com/office/drawing/2014/main" id="{E88548B8-C5BD-B61F-396F-33D7CC206246}"/>
                </a:ext>
              </a:extLst>
            </p:cNvPr>
            <p:cNvSpPr txBox="1"/>
            <p:nvPr/>
          </p:nvSpPr>
          <p:spPr>
            <a:xfrm>
              <a:off x="6797751" y="6519445"/>
              <a:ext cx="1288943" cy="307777"/>
            </a:xfrm>
            <a:prstGeom prst="rect">
              <a:avLst/>
            </a:prstGeom>
            <a:noFill/>
          </p:spPr>
          <p:txBody>
            <a:bodyPr wrap="none" rtlCol="0">
              <a:spAutoFit/>
            </a:bodyPr>
            <a:lstStyle/>
            <a:p>
              <a:r>
                <a:rPr lang="en-US" sz="1400" dirty="0">
                  <a:hlinkClick r:id="rId5"/>
                </a:rPr>
                <a:t>Web of science</a:t>
              </a:r>
              <a:endParaRPr lang="en-001" sz="1400" dirty="0"/>
            </a:p>
          </p:txBody>
        </p:sp>
      </p:grpSp>
      <p:sp>
        <p:nvSpPr>
          <p:cNvPr id="15" name="TextBox 14">
            <a:extLst>
              <a:ext uri="{FF2B5EF4-FFF2-40B4-BE49-F238E27FC236}">
                <a16:creationId xmlns:a16="http://schemas.microsoft.com/office/drawing/2014/main" id="{6EFC0254-D9E6-9370-05CF-18A90B0519E1}"/>
              </a:ext>
            </a:extLst>
          </p:cNvPr>
          <p:cNvSpPr txBox="1"/>
          <p:nvPr/>
        </p:nvSpPr>
        <p:spPr>
          <a:xfrm>
            <a:off x="10628171" y="4594891"/>
            <a:ext cx="1133900" cy="276999"/>
          </a:xfrm>
          <a:prstGeom prst="rect">
            <a:avLst/>
          </a:prstGeom>
          <a:solidFill>
            <a:schemeClr val="bg1"/>
          </a:solidFill>
        </p:spPr>
        <p:txBody>
          <a:bodyPr wrap="none" rtlCol="0">
            <a:spAutoFit/>
          </a:bodyPr>
          <a:lstStyle/>
          <a:p>
            <a:r>
              <a:rPr lang="en-US" sz="1200" b="0" i="0" dirty="0" err="1">
                <a:solidFill>
                  <a:schemeClr val="bg1"/>
                </a:solidFill>
                <a:effectLst/>
                <a:latin typeface="-apple-system"/>
                <a:hlinkClick r:id="rId6"/>
              </a:rPr>
              <a:t>Perkel</a:t>
            </a:r>
            <a:r>
              <a:rPr lang="en-US" sz="1200" b="0" i="0" dirty="0">
                <a:solidFill>
                  <a:schemeClr val="bg1"/>
                </a:solidFill>
                <a:effectLst/>
                <a:latin typeface="-apple-system"/>
                <a:hlinkClick r:id="rId6"/>
              </a:rPr>
              <a:t> J. (2016)</a:t>
            </a:r>
            <a:endParaRPr lang="en-001" sz="1200" dirty="0">
              <a:solidFill>
                <a:schemeClr val="bg1"/>
              </a:solidFill>
            </a:endParaRPr>
          </a:p>
        </p:txBody>
      </p:sp>
      <p:sp>
        <p:nvSpPr>
          <p:cNvPr id="3" name="Slide Number Placeholder 2">
            <a:extLst>
              <a:ext uri="{FF2B5EF4-FFF2-40B4-BE49-F238E27FC236}">
                <a16:creationId xmlns:a16="http://schemas.microsoft.com/office/drawing/2014/main" id="{6636410F-A5A0-858D-0213-6D96E85D4525}"/>
              </a:ext>
            </a:extLst>
          </p:cNvPr>
          <p:cNvSpPr>
            <a:spLocks noGrp="1"/>
          </p:cNvSpPr>
          <p:nvPr>
            <p:ph type="sldNum" sz="quarter" idx="12"/>
          </p:nvPr>
        </p:nvSpPr>
        <p:spPr/>
        <p:txBody>
          <a:bodyPr/>
          <a:lstStyle/>
          <a:p>
            <a:fld id="{A2387473-506B-FA4E-97BB-CA312FD6E93F}" type="slidenum">
              <a:rPr lang="en-ES" smtClean="0"/>
              <a:t>60</a:t>
            </a:fld>
            <a:endParaRPr lang="en-ES"/>
          </a:p>
        </p:txBody>
      </p:sp>
      <p:cxnSp>
        <p:nvCxnSpPr>
          <p:cNvPr id="6" name="Straight Arrow Connector 5">
            <a:extLst>
              <a:ext uri="{FF2B5EF4-FFF2-40B4-BE49-F238E27FC236}">
                <a16:creationId xmlns:a16="http://schemas.microsoft.com/office/drawing/2014/main" id="{15AFB948-2D3E-3AAB-4E2E-A229C6DD36C5}"/>
              </a:ext>
            </a:extLst>
          </p:cNvPr>
          <p:cNvCxnSpPr>
            <a:cxnSpLocks/>
          </p:cNvCxnSpPr>
          <p:nvPr/>
        </p:nvCxnSpPr>
        <p:spPr>
          <a:xfrm flipH="1">
            <a:off x="902677" y="6356350"/>
            <a:ext cx="696350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02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49EBD4-D4F4-222D-C321-CBFC8C8238D3}"/>
              </a:ext>
            </a:extLst>
          </p:cNvPr>
          <p:cNvPicPr>
            <a:picLocks noChangeAspect="1"/>
          </p:cNvPicPr>
          <p:nvPr/>
        </p:nvPicPr>
        <p:blipFill>
          <a:blip r:embed="rId2"/>
          <a:stretch>
            <a:fillRect/>
          </a:stretch>
        </p:blipFill>
        <p:spPr>
          <a:xfrm>
            <a:off x="607765" y="1846520"/>
            <a:ext cx="5504278" cy="3164959"/>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C8D5208-57F3-0CBD-9A49-532FB5189BEA}"/>
              </a:ext>
            </a:extLst>
          </p:cNvPr>
          <p:cNvPicPr>
            <a:picLocks noChangeAspect="1"/>
          </p:cNvPicPr>
          <p:nvPr/>
        </p:nvPicPr>
        <p:blipFill rotWithShape="1">
          <a:blip r:embed="rId3"/>
          <a:srcRect b="12551"/>
          <a:stretch/>
        </p:blipFill>
        <p:spPr>
          <a:xfrm>
            <a:off x="6289520" y="1478531"/>
            <a:ext cx="5294715" cy="3900936"/>
          </a:xfrm>
          <a:prstGeom prst="rect">
            <a:avLst/>
          </a:prstGeom>
        </p:spPr>
      </p:pic>
      <p:sp>
        <p:nvSpPr>
          <p:cNvPr id="2" name="Slide Number Placeholder 1">
            <a:extLst>
              <a:ext uri="{FF2B5EF4-FFF2-40B4-BE49-F238E27FC236}">
                <a16:creationId xmlns:a16="http://schemas.microsoft.com/office/drawing/2014/main" id="{CF870EF4-A75C-C50E-82C0-D1FAA84EC0C1}"/>
              </a:ext>
            </a:extLst>
          </p:cNvPr>
          <p:cNvSpPr>
            <a:spLocks noGrp="1"/>
          </p:cNvSpPr>
          <p:nvPr>
            <p:ph type="sldNum" sz="quarter" idx="12"/>
          </p:nvPr>
        </p:nvSpPr>
        <p:spPr/>
        <p:txBody>
          <a:bodyPr/>
          <a:lstStyle/>
          <a:p>
            <a:fld id="{A2387473-506B-FA4E-97BB-CA312FD6E93F}" type="slidenum">
              <a:rPr lang="en-ES" smtClean="0"/>
              <a:t>61</a:t>
            </a:fld>
            <a:endParaRPr lang="en-ES"/>
          </a:p>
        </p:txBody>
      </p:sp>
      <p:sp>
        <p:nvSpPr>
          <p:cNvPr id="3" name="Rectangle 2">
            <a:extLst>
              <a:ext uri="{FF2B5EF4-FFF2-40B4-BE49-F238E27FC236}">
                <a16:creationId xmlns:a16="http://schemas.microsoft.com/office/drawing/2014/main" id="{2A9EA23C-9FD7-FA2B-FF4C-B32742F0A95E}"/>
              </a:ext>
            </a:extLst>
          </p:cNvPr>
          <p:cNvSpPr/>
          <p:nvPr/>
        </p:nvSpPr>
        <p:spPr>
          <a:xfrm>
            <a:off x="6201508" y="3657600"/>
            <a:ext cx="5382727" cy="5392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8697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BC0541-D355-9F43-C1A4-63B267C4305B}"/>
              </a:ext>
            </a:extLst>
          </p:cNvPr>
          <p:cNvSpPr txBox="1"/>
          <p:nvPr/>
        </p:nvSpPr>
        <p:spPr>
          <a:xfrm>
            <a:off x="383059" y="321276"/>
            <a:ext cx="5570756" cy="707886"/>
          </a:xfrm>
          <a:prstGeom prst="rect">
            <a:avLst/>
          </a:prstGeom>
          <a:noFill/>
        </p:spPr>
        <p:txBody>
          <a:bodyPr wrap="none" rtlCol="0">
            <a:spAutoFit/>
          </a:bodyPr>
          <a:lstStyle/>
          <a:p>
            <a:r>
              <a:rPr lang="el-GR" sz="4000" dirty="0"/>
              <a:t>Δημιουργία λογαριασμού</a:t>
            </a:r>
            <a:endParaRPr lang="en-ES" sz="4000" dirty="0"/>
          </a:p>
        </p:txBody>
      </p:sp>
      <p:cxnSp>
        <p:nvCxnSpPr>
          <p:cNvPr id="6" name="Straight Connector 5">
            <a:extLst>
              <a:ext uri="{FF2B5EF4-FFF2-40B4-BE49-F238E27FC236}">
                <a16:creationId xmlns:a16="http://schemas.microsoft.com/office/drawing/2014/main" id="{3CFBDFFA-1D5B-CCEC-C05D-B9B45AD44521}"/>
              </a:ext>
            </a:extLst>
          </p:cNvPr>
          <p:cNvCxnSpPr>
            <a:cxnSpLocks/>
          </p:cNvCxnSpPr>
          <p:nvPr/>
        </p:nvCxnSpPr>
        <p:spPr>
          <a:xfrm flipV="1">
            <a:off x="482559" y="1029162"/>
            <a:ext cx="5280288" cy="12382"/>
          </a:xfrm>
          <a:prstGeom prst="line">
            <a:avLst/>
          </a:prstGeom>
          <a:ln w="3810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0687D6AE-98B6-C995-AD6C-513724E7144F}"/>
              </a:ext>
            </a:extLst>
          </p:cNvPr>
          <p:cNvPicPr>
            <a:picLocks noChangeAspect="1"/>
          </p:cNvPicPr>
          <p:nvPr/>
        </p:nvPicPr>
        <p:blipFill>
          <a:blip r:embed="rId2"/>
          <a:stretch>
            <a:fillRect/>
          </a:stretch>
        </p:blipFill>
        <p:spPr>
          <a:xfrm>
            <a:off x="9288" y="1542930"/>
            <a:ext cx="6086712" cy="4993794"/>
          </a:xfrm>
          <a:prstGeom prst="rect">
            <a:avLst/>
          </a:prstGeom>
        </p:spPr>
      </p:pic>
      <p:pic>
        <p:nvPicPr>
          <p:cNvPr id="9" name="Picture 8">
            <a:extLst>
              <a:ext uri="{FF2B5EF4-FFF2-40B4-BE49-F238E27FC236}">
                <a16:creationId xmlns:a16="http://schemas.microsoft.com/office/drawing/2014/main" id="{D6A5B590-BF38-3880-DF3F-B0AE71060535}"/>
              </a:ext>
            </a:extLst>
          </p:cNvPr>
          <p:cNvPicPr>
            <a:picLocks noChangeAspect="1"/>
          </p:cNvPicPr>
          <p:nvPr/>
        </p:nvPicPr>
        <p:blipFill>
          <a:blip r:embed="rId3"/>
          <a:stretch>
            <a:fillRect/>
          </a:stretch>
        </p:blipFill>
        <p:spPr>
          <a:xfrm>
            <a:off x="6105288" y="1041544"/>
            <a:ext cx="6086712" cy="4993794"/>
          </a:xfrm>
          <a:prstGeom prst="rect">
            <a:avLst/>
          </a:prstGeom>
        </p:spPr>
      </p:pic>
      <p:sp>
        <p:nvSpPr>
          <p:cNvPr id="2" name="Slide Number Placeholder 1">
            <a:extLst>
              <a:ext uri="{FF2B5EF4-FFF2-40B4-BE49-F238E27FC236}">
                <a16:creationId xmlns:a16="http://schemas.microsoft.com/office/drawing/2014/main" id="{8BA04AEC-3B4E-4FE9-42BA-56F4CA64756B}"/>
              </a:ext>
            </a:extLst>
          </p:cNvPr>
          <p:cNvSpPr>
            <a:spLocks noGrp="1"/>
          </p:cNvSpPr>
          <p:nvPr>
            <p:ph type="sldNum" sz="quarter" idx="12"/>
          </p:nvPr>
        </p:nvSpPr>
        <p:spPr/>
        <p:txBody>
          <a:bodyPr/>
          <a:lstStyle/>
          <a:p>
            <a:fld id="{A2387473-506B-FA4E-97BB-CA312FD6E93F}" type="slidenum">
              <a:rPr lang="en-ES" smtClean="0"/>
              <a:t>62</a:t>
            </a:fld>
            <a:endParaRPr lang="en-ES"/>
          </a:p>
        </p:txBody>
      </p:sp>
    </p:spTree>
    <p:extLst>
      <p:ext uri="{BB962C8B-B14F-4D97-AF65-F5344CB8AC3E}">
        <p14:creationId xmlns:p14="http://schemas.microsoft.com/office/powerpoint/2010/main" val="279122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BB2114-D5E3-8A93-AFD5-FE5A69DD0730}"/>
              </a:ext>
            </a:extLst>
          </p:cNvPr>
          <p:cNvPicPr>
            <a:picLocks noChangeAspect="1"/>
          </p:cNvPicPr>
          <p:nvPr/>
        </p:nvPicPr>
        <p:blipFill rotWithShape="1">
          <a:blip r:embed="rId2"/>
          <a:srcRect b="9648"/>
          <a:stretch/>
        </p:blipFill>
        <p:spPr>
          <a:xfrm>
            <a:off x="0" y="0"/>
            <a:ext cx="12192000" cy="6858000"/>
          </a:xfrm>
          <a:prstGeom prst="rect">
            <a:avLst/>
          </a:prstGeom>
          <a:solidFill>
            <a:schemeClr val="bg1"/>
          </a:solidFill>
          <a:ln>
            <a:solidFill>
              <a:schemeClr val="bg1"/>
            </a:solidFill>
          </a:ln>
        </p:spPr>
      </p:pic>
      <p:sp>
        <p:nvSpPr>
          <p:cNvPr id="2" name="Slide Number Placeholder 1">
            <a:extLst>
              <a:ext uri="{FF2B5EF4-FFF2-40B4-BE49-F238E27FC236}">
                <a16:creationId xmlns:a16="http://schemas.microsoft.com/office/drawing/2014/main" id="{EC4A9E5E-3A62-176F-C8C9-E5E4F7642242}"/>
              </a:ext>
            </a:extLst>
          </p:cNvPr>
          <p:cNvSpPr>
            <a:spLocks noGrp="1"/>
          </p:cNvSpPr>
          <p:nvPr>
            <p:ph type="sldNum" sz="quarter" idx="12"/>
          </p:nvPr>
        </p:nvSpPr>
        <p:spPr/>
        <p:txBody>
          <a:bodyPr/>
          <a:lstStyle/>
          <a:p>
            <a:fld id="{A2387473-506B-FA4E-97BB-CA312FD6E93F}" type="slidenum">
              <a:rPr lang="en-ES" smtClean="0"/>
              <a:t>63</a:t>
            </a:fld>
            <a:endParaRPr lang="en-ES"/>
          </a:p>
        </p:txBody>
      </p:sp>
    </p:spTree>
    <p:extLst>
      <p:ext uri="{BB962C8B-B14F-4D97-AF65-F5344CB8AC3E}">
        <p14:creationId xmlns:p14="http://schemas.microsoft.com/office/powerpoint/2010/main" val="3066928213"/>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2841F-B92F-D14C-0CE0-136BACA0940B}"/>
              </a:ext>
            </a:extLst>
          </p:cNvPr>
          <p:cNvPicPr>
            <a:picLocks noChangeAspect="1"/>
          </p:cNvPicPr>
          <p:nvPr/>
        </p:nvPicPr>
        <p:blipFill>
          <a:blip r:embed="rId2"/>
          <a:stretch>
            <a:fillRect/>
          </a:stretch>
        </p:blipFill>
        <p:spPr>
          <a:xfrm>
            <a:off x="3964460" y="1305833"/>
            <a:ext cx="7772400" cy="5037165"/>
          </a:xfrm>
          <a:prstGeom prst="rect">
            <a:avLst/>
          </a:prstGeom>
        </p:spPr>
      </p:pic>
      <p:sp>
        <p:nvSpPr>
          <p:cNvPr id="5" name="TextBox 4">
            <a:extLst>
              <a:ext uri="{FF2B5EF4-FFF2-40B4-BE49-F238E27FC236}">
                <a16:creationId xmlns:a16="http://schemas.microsoft.com/office/drawing/2014/main" id="{AD0DF0C3-23C5-CD1D-2B7B-44F17FA95EF2}"/>
              </a:ext>
            </a:extLst>
          </p:cNvPr>
          <p:cNvSpPr txBox="1"/>
          <p:nvPr/>
        </p:nvSpPr>
        <p:spPr>
          <a:xfrm>
            <a:off x="383059" y="321276"/>
            <a:ext cx="4985211" cy="707886"/>
          </a:xfrm>
          <a:prstGeom prst="rect">
            <a:avLst/>
          </a:prstGeom>
          <a:noFill/>
        </p:spPr>
        <p:txBody>
          <a:bodyPr wrap="none" rtlCol="0">
            <a:spAutoFit/>
          </a:bodyPr>
          <a:lstStyle/>
          <a:p>
            <a:r>
              <a:rPr lang="el-GR" sz="4000" dirty="0"/>
              <a:t>Τι είναι ένα </a:t>
            </a:r>
            <a:r>
              <a:rPr lang="en-US" sz="4000" dirty="0"/>
              <a:t>repository</a:t>
            </a:r>
            <a:r>
              <a:rPr lang="el-GR" sz="4000" dirty="0"/>
              <a:t>:</a:t>
            </a:r>
            <a:endParaRPr lang="en-ES" sz="4000" dirty="0"/>
          </a:p>
        </p:txBody>
      </p:sp>
      <p:cxnSp>
        <p:nvCxnSpPr>
          <p:cNvPr id="6" name="Straight Connector 5">
            <a:extLst>
              <a:ext uri="{FF2B5EF4-FFF2-40B4-BE49-F238E27FC236}">
                <a16:creationId xmlns:a16="http://schemas.microsoft.com/office/drawing/2014/main" id="{70934201-B1FE-7B1A-2B2B-E68F6ADEE805}"/>
              </a:ext>
            </a:extLst>
          </p:cNvPr>
          <p:cNvCxnSpPr>
            <a:cxnSpLocks/>
          </p:cNvCxnSpPr>
          <p:nvPr/>
        </p:nvCxnSpPr>
        <p:spPr>
          <a:xfrm flipV="1">
            <a:off x="482559" y="1029162"/>
            <a:ext cx="4663599" cy="12382"/>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15B4FD8-98B9-0EFE-012F-2391C5B38E89}"/>
              </a:ext>
            </a:extLst>
          </p:cNvPr>
          <p:cNvSpPr txBox="1"/>
          <p:nvPr/>
        </p:nvSpPr>
        <p:spPr>
          <a:xfrm>
            <a:off x="0" y="1397675"/>
            <a:ext cx="3906839" cy="2031325"/>
          </a:xfrm>
          <a:prstGeom prst="rect">
            <a:avLst/>
          </a:prstGeom>
          <a:noFill/>
        </p:spPr>
        <p:txBody>
          <a:bodyPr wrap="none" rtlCol="0">
            <a:spAutoFit/>
          </a:bodyPr>
          <a:lstStyle/>
          <a:p>
            <a:pPr marL="285750" indent="-285750">
              <a:buFont typeface="Arial" panose="020B0604020202020204" pitchFamily="34" charset="0"/>
              <a:buChar char="•"/>
            </a:pPr>
            <a:r>
              <a:rPr lang="en-ES" dirty="0">
                <a:latin typeface="+mj-lt"/>
              </a:rPr>
              <a:t>Έ</a:t>
            </a:r>
            <a:r>
              <a:rPr lang="el-GR" dirty="0" err="1">
                <a:latin typeface="+mj-lt"/>
              </a:rPr>
              <a:t>χει</a:t>
            </a:r>
            <a:r>
              <a:rPr lang="el-GR" dirty="0">
                <a:latin typeface="+mj-lt"/>
              </a:rPr>
              <a:t> την ίδια χρήση με το </a:t>
            </a:r>
            <a:r>
              <a:rPr lang="en-US" dirty="0">
                <a:latin typeface="+mj-lt"/>
              </a:rPr>
              <a:t>working </a:t>
            </a:r>
            <a:br>
              <a:rPr lang="en-US" dirty="0">
                <a:latin typeface="+mj-lt"/>
              </a:rPr>
            </a:br>
            <a:r>
              <a:rPr lang="en-US" dirty="0">
                <a:latin typeface="+mj-lt"/>
              </a:rPr>
              <a:t>directory</a:t>
            </a:r>
            <a:r>
              <a:rPr lang="el-GR" dirty="0">
                <a:latin typeface="+mj-lt"/>
              </a:rPr>
              <a:t>.</a:t>
            </a: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Αποθηκεύεται στο διακομιστή του </a:t>
            </a:r>
            <a:br>
              <a:rPr lang="el-GR" dirty="0">
                <a:latin typeface="+mj-lt"/>
              </a:rPr>
            </a:br>
            <a:r>
              <a:rPr lang="en-US" dirty="0">
                <a:latin typeface="+mj-lt"/>
              </a:rPr>
              <a:t>GitHub </a:t>
            </a:r>
            <a:r>
              <a:rPr lang="el-GR" dirty="0">
                <a:latin typeface="+mj-lt"/>
              </a:rPr>
              <a:t>και πλέον έχουμε απλώς ένα </a:t>
            </a:r>
            <a:br>
              <a:rPr lang="el-GR" dirty="0">
                <a:latin typeface="+mj-lt"/>
              </a:rPr>
            </a:br>
            <a:r>
              <a:rPr lang="en-US" dirty="0">
                <a:latin typeface="+mj-lt"/>
              </a:rPr>
              <a:t>copy</a:t>
            </a:r>
            <a:r>
              <a:rPr lang="el-GR" dirty="0">
                <a:latin typeface="+mj-lt"/>
              </a:rPr>
              <a:t> στον υπολογιστή μας.</a:t>
            </a:r>
          </a:p>
          <a:p>
            <a:pPr marL="285750" indent="-285750">
              <a:buFont typeface="Arial" panose="020B0604020202020204" pitchFamily="34" charset="0"/>
              <a:buChar char="•"/>
            </a:pPr>
            <a:endParaRPr lang="en-ES" dirty="0"/>
          </a:p>
        </p:txBody>
      </p:sp>
      <p:sp>
        <p:nvSpPr>
          <p:cNvPr id="2" name="Slide Number Placeholder 1">
            <a:extLst>
              <a:ext uri="{FF2B5EF4-FFF2-40B4-BE49-F238E27FC236}">
                <a16:creationId xmlns:a16="http://schemas.microsoft.com/office/drawing/2014/main" id="{396DC25D-238B-9671-921E-D59947BB1084}"/>
              </a:ext>
            </a:extLst>
          </p:cNvPr>
          <p:cNvSpPr>
            <a:spLocks noGrp="1"/>
          </p:cNvSpPr>
          <p:nvPr>
            <p:ph type="sldNum" sz="quarter" idx="12"/>
          </p:nvPr>
        </p:nvSpPr>
        <p:spPr/>
        <p:txBody>
          <a:bodyPr/>
          <a:lstStyle/>
          <a:p>
            <a:fld id="{A2387473-506B-FA4E-97BB-CA312FD6E93F}" type="slidenum">
              <a:rPr lang="en-ES" smtClean="0"/>
              <a:t>64</a:t>
            </a:fld>
            <a:endParaRPr lang="en-ES"/>
          </a:p>
        </p:txBody>
      </p:sp>
    </p:spTree>
    <p:extLst>
      <p:ext uri="{BB962C8B-B14F-4D97-AF65-F5344CB8AC3E}">
        <p14:creationId xmlns:p14="http://schemas.microsoft.com/office/powerpoint/2010/main" val="322999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DC80B2-D133-A1E4-F38D-8E08D07E0C50}"/>
              </a:ext>
            </a:extLst>
          </p:cNvPr>
          <p:cNvSpPr>
            <a:spLocks noGrp="1"/>
          </p:cNvSpPr>
          <p:nvPr>
            <p:ph type="sldNum" sz="quarter" idx="12"/>
          </p:nvPr>
        </p:nvSpPr>
        <p:spPr/>
        <p:txBody>
          <a:bodyPr/>
          <a:lstStyle/>
          <a:p>
            <a:fld id="{88576F0B-C333-A742-B691-FD0B8D41BFAE}" type="slidenum">
              <a:rPr lang="en-ES" smtClean="0"/>
              <a:t>65</a:t>
            </a:fld>
            <a:endParaRPr lang="en-ES"/>
          </a:p>
        </p:txBody>
      </p:sp>
      <p:pic>
        <p:nvPicPr>
          <p:cNvPr id="5" name="Picture 4">
            <a:extLst>
              <a:ext uri="{FF2B5EF4-FFF2-40B4-BE49-F238E27FC236}">
                <a16:creationId xmlns:a16="http://schemas.microsoft.com/office/drawing/2014/main" id="{96E621A5-8C7A-224F-00F3-26CAB7EEA149}"/>
              </a:ext>
            </a:extLst>
          </p:cNvPr>
          <p:cNvPicPr>
            <a:picLocks noChangeAspect="1"/>
          </p:cNvPicPr>
          <p:nvPr/>
        </p:nvPicPr>
        <p:blipFill>
          <a:blip r:embed="rId2"/>
          <a:stretch>
            <a:fillRect/>
          </a:stretch>
        </p:blipFill>
        <p:spPr>
          <a:xfrm>
            <a:off x="5486400" y="525053"/>
            <a:ext cx="5867400" cy="5807893"/>
          </a:xfrm>
          <a:prstGeom prst="rect">
            <a:avLst/>
          </a:prstGeom>
        </p:spPr>
      </p:pic>
      <p:sp>
        <p:nvSpPr>
          <p:cNvPr id="6" name="TextBox 5">
            <a:extLst>
              <a:ext uri="{FF2B5EF4-FFF2-40B4-BE49-F238E27FC236}">
                <a16:creationId xmlns:a16="http://schemas.microsoft.com/office/drawing/2014/main" id="{E66A40E2-B8F6-65DE-7DC9-9B443D80E86C}"/>
              </a:ext>
            </a:extLst>
          </p:cNvPr>
          <p:cNvSpPr txBox="1"/>
          <p:nvPr/>
        </p:nvSpPr>
        <p:spPr>
          <a:xfrm>
            <a:off x="438864" y="566677"/>
            <a:ext cx="5047536" cy="2862322"/>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Για να αρχίσετε με ένα σύστημα ελέγχου</a:t>
            </a:r>
            <a:br>
              <a:rPr lang="el-GR" dirty="0">
                <a:latin typeface="+mj-lt"/>
              </a:rPr>
            </a:br>
            <a:r>
              <a:rPr lang="el-GR" dirty="0">
                <a:latin typeface="+mj-lt"/>
              </a:rPr>
              <a:t>εκδόσεων, πρέπει απλώς να ορίσετε την τοπική </a:t>
            </a:r>
            <a:br>
              <a:rPr lang="el-GR" dirty="0">
                <a:latin typeface="+mj-lt"/>
              </a:rPr>
            </a:br>
            <a:r>
              <a:rPr lang="el-GR" dirty="0">
                <a:latin typeface="+mj-lt"/>
              </a:rPr>
              <a:t>θέση αποθήκευσης (</a:t>
            </a:r>
            <a:r>
              <a:rPr lang="en-US" dirty="0">
                <a:latin typeface="+mj-lt"/>
              </a:rPr>
              <a:t>local path)</a:t>
            </a:r>
            <a:r>
              <a:rPr lang="el-GR" dirty="0">
                <a:latin typeface="+mj-lt"/>
              </a:rPr>
              <a:t>.</a:t>
            </a: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l-GR" dirty="0">
                <a:latin typeface="+mj-lt"/>
              </a:rPr>
              <a:t>Ένα </a:t>
            </a:r>
            <a:r>
              <a:rPr lang="en-US" dirty="0">
                <a:latin typeface="+mj-lt"/>
              </a:rPr>
              <a:t>working directory </a:t>
            </a:r>
            <a:r>
              <a:rPr lang="el-GR" dirty="0">
                <a:latin typeface="+mj-lt"/>
              </a:rPr>
              <a:t>βρίσκεται στην τοποθεσία</a:t>
            </a:r>
            <a:br>
              <a:rPr lang="el-GR" dirty="0">
                <a:latin typeface="+mj-lt"/>
              </a:rPr>
            </a:br>
            <a:r>
              <a:rPr lang="en-US" dirty="0">
                <a:latin typeface="+mj-lt"/>
              </a:rPr>
              <a:t>local path </a:t>
            </a:r>
            <a:r>
              <a:rPr lang="en-US" dirty="0" err="1">
                <a:latin typeface="+mj-lt"/>
              </a:rPr>
              <a:t>σ</a:t>
            </a:r>
            <a:r>
              <a:rPr lang="el-GR" dirty="0">
                <a:latin typeface="+mj-lt"/>
              </a:rPr>
              <a:t>τον υπολογιστή σας.</a:t>
            </a: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Όταν αυτό συγχρονιστεί με το </a:t>
            </a:r>
            <a:r>
              <a:rPr lang="en-US" dirty="0">
                <a:latin typeface="+mj-lt"/>
              </a:rPr>
              <a:t>GitHub</a:t>
            </a:r>
            <a:r>
              <a:rPr lang="el-GR" dirty="0">
                <a:latin typeface="+mj-lt"/>
              </a:rPr>
              <a:t>, θα</a:t>
            </a:r>
            <a:br>
              <a:rPr lang="el-GR" dirty="0">
                <a:latin typeface="+mj-lt"/>
              </a:rPr>
            </a:br>
            <a:r>
              <a:rPr lang="el-GR" dirty="0">
                <a:latin typeface="+mj-lt"/>
              </a:rPr>
              <a:t>αποθηκευτεί στο διαδίκτυο και πλέον</a:t>
            </a:r>
            <a:br>
              <a:rPr lang="el-GR" dirty="0">
                <a:latin typeface="+mj-lt"/>
              </a:rPr>
            </a:br>
            <a:r>
              <a:rPr lang="el-GR" dirty="0">
                <a:latin typeface="+mj-lt"/>
              </a:rPr>
              <a:t>το ονομάζουμε </a:t>
            </a:r>
            <a:r>
              <a:rPr lang="en-US" dirty="0">
                <a:latin typeface="+mj-lt"/>
              </a:rPr>
              <a:t>repository</a:t>
            </a:r>
            <a:r>
              <a:rPr lang="el-GR" dirty="0">
                <a:latin typeface="+mj-lt"/>
              </a:rPr>
              <a:t>.</a:t>
            </a:r>
            <a:endParaRPr lang="en-ES" dirty="0">
              <a:latin typeface="+mj-lt"/>
            </a:endParaRPr>
          </a:p>
        </p:txBody>
      </p:sp>
      <p:sp>
        <p:nvSpPr>
          <p:cNvPr id="7" name="Rectangle 6">
            <a:extLst>
              <a:ext uri="{FF2B5EF4-FFF2-40B4-BE49-F238E27FC236}">
                <a16:creationId xmlns:a16="http://schemas.microsoft.com/office/drawing/2014/main" id="{BDAD60B0-A926-5615-5467-190234B0B097}"/>
              </a:ext>
            </a:extLst>
          </p:cNvPr>
          <p:cNvSpPr/>
          <p:nvPr/>
        </p:nvSpPr>
        <p:spPr>
          <a:xfrm>
            <a:off x="5348177" y="4710222"/>
            <a:ext cx="5890437" cy="73364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34523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C1BCE0-B309-7B9B-E32E-3E676280F07F}"/>
              </a:ext>
            </a:extLst>
          </p:cNvPr>
          <p:cNvPicPr>
            <a:picLocks noChangeAspect="1"/>
          </p:cNvPicPr>
          <p:nvPr/>
        </p:nvPicPr>
        <p:blipFill rotWithShape="1">
          <a:blip r:embed="rId3"/>
          <a:srcRect r="7922"/>
          <a:stretch/>
        </p:blipFill>
        <p:spPr>
          <a:xfrm>
            <a:off x="0" y="0"/>
            <a:ext cx="12214924" cy="6858000"/>
          </a:xfrm>
          <a:prstGeom prst="rect">
            <a:avLst/>
          </a:prstGeom>
          <a:ln>
            <a:solidFill>
              <a:srgbClr val="92D050"/>
            </a:solidFill>
          </a:ln>
        </p:spPr>
      </p:pic>
      <p:sp>
        <p:nvSpPr>
          <p:cNvPr id="5" name="Oval 4">
            <a:extLst>
              <a:ext uri="{FF2B5EF4-FFF2-40B4-BE49-F238E27FC236}">
                <a16:creationId xmlns:a16="http://schemas.microsoft.com/office/drawing/2014/main" id="{65E531EA-3B36-1B0A-A83A-A78212E33E24}"/>
              </a:ext>
            </a:extLst>
          </p:cNvPr>
          <p:cNvSpPr/>
          <p:nvPr/>
        </p:nvSpPr>
        <p:spPr>
          <a:xfrm>
            <a:off x="0" y="276598"/>
            <a:ext cx="2302136" cy="4383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6">
            <a:extLst>
              <a:ext uri="{FF2B5EF4-FFF2-40B4-BE49-F238E27FC236}">
                <a16:creationId xmlns:a16="http://schemas.microsoft.com/office/drawing/2014/main" id="{62326C16-D03A-89C7-523B-C72C995829C1}"/>
              </a:ext>
            </a:extLst>
          </p:cNvPr>
          <p:cNvSpPr/>
          <p:nvPr/>
        </p:nvSpPr>
        <p:spPr>
          <a:xfrm>
            <a:off x="48829" y="753035"/>
            <a:ext cx="3883511" cy="4044004"/>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7">
            <a:extLst>
              <a:ext uri="{FF2B5EF4-FFF2-40B4-BE49-F238E27FC236}">
                <a16:creationId xmlns:a16="http://schemas.microsoft.com/office/drawing/2014/main" id="{43C7A18C-49D9-656E-5B4E-C844F66149CE}"/>
              </a:ext>
            </a:extLst>
          </p:cNvPr>
          <p:cNvSpPr txBox="1"/>
          <p:nvPr/>
        </p:nvSpPr>
        <p:spPr>
          <a:xfrm>
            <a:off x="219135" y="2775909"/>
            <a:ext cx="3060133" cy="369332"/>
          </a:xfrm>
          <a:prstGeom prst="rect">
            <a:avLst/>
          </a:prstGeom>
          <a:noFill/>
        </p:spPr>
        <p:txBody>
          <a:bodyPr wrap="none" rtlCol="0">
            <a:spAutoFit/>
          </a:bodyPr>
          <a:lstStyle/>
          <a:p>
            <a:r>
              <a:rPr lang="el-GR" dirty="0">
                <a:highlight>
                  <a:srgbClr val="FFFF00"/>
                </a:highlight>
              </a:rPr>
              <a:t>Κάθε αλλαγή εμφανίζεται εδώ</a:t>
            </a:r>
            <a:endParaRPr lang="en-ES" dirty="0">
              <a:highlight>
                <a:srgbClr val="FFFF00"/>
              </a:highlight>
            </a:endParaRPr>
          </a:p>
        </p:txBody>
      </p:sp>
      <p:sp>
        <p:nvSpPr>
          <p:cNvPr id="9" name="Rectangle 8">
            <a:extLst>
              <a:ext uri="{FF2B5EF4-FFF2-40B4-BE49-F238E27FC236}">
                <a16:creationId xmlns:a16="http://schemas.microsoft.com/office/drawing/2014/main" id="{11DD1B3F-A51C-5F3A-B031-C9C887ACD546}"/>
              </a:ext>
            </a:extLst>
          </p:cNvPr>
          <p:cNvSpPr/>
          <p:nvPr/>
        </p:nvSpPr>
        <p:spPr>
          <a:xfrm>
            <a:off x="48829" y="4851699"/>
            <a:ext cx="3883510" cy="1968214"/>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highlight>
                <a:srgbClr val="00FF00"/>
              </a:highlight>
            </a:endParaRPr>
          </a:p>
        </p:txBody>
      </p:sp>
      <p:sp>
        <p:nvSpPr>
          <p:cNvPr id="10" name="TextBox 9">
            <a:extLst>
              <a:ext uri="{FF2B5EF4-FFF2-40B4-BE49-F238E27FC236}">
                <a16:creationId xmlns:a16="http://schemas.microsoft.com/office/drawing/2014/main" id="{E1F0ADCC-70BE-47A4-42EE-A502BC41F827}"/>
              </a:ext>
            </a:extLst>
          </p:cNvPr>
          <p:cNvSpPr txBox="1"/>
          <p:nvPr/>
        </p:nvSpPr>
        <p:spPr>
          <a:xfrm>
            <a:off x="47173" y="5273476"/>
            <a:ext cx="3903826" cy="923330"/>
          </a:xfrm>
          <a:prstGeom prst="rect">
            <a:avLst/>
          </a:prstGeom>
          <a:noFill/>
        </p:spPr>
        <p:txBody>
          <a:bodyPr wrap="none" rtlCol="0">
            <a:spAutoFit/>
          </a:bodyPr>
          <a:lstStyle/>
          <a:p>
            <a:r>
              <a:rPr lang="el-GR" dirty="0">
                <a:highlight>
                  <a:srgbClr val="00FF00"/>
                </a:highlight>
              </a:rPr>
              <a:t>Για κάθε αλλαγή, πρέπει να </a:t>
            </a:r>
            <a:br>
              <a:rPr lang="el-GR" dirty="0">
                <a:highlight>
                  <a:srgbClr val="00FF00"/>
                </a:highlight>
              </a:rPr>
            </a:br>
            <a:r>
              <a:rPr lang="el-GR" dirty="0">
                <a:highlight>
                  <a:srgbClr val="00FF00"/>
                </a:highlight>
              </a:rPr>
              <a:t>κάνουμε ένα σχόλιο που αποθηκεύεται</a:t>
            </a:r>
            <a:br>
              <a:rPr lang="el-GR" dirty="0">
                <a:highlight>
                  <a:srgbClr val="00FF00"/>
                </a:highlight>
              </a:rPr>
            </a:br>
            <a:r>
              <a:rPr lang="el-GR" dirty="0">
                <a:highlight>
                  <a:srgbClr val="00FF00"/>
                </a:highlight>
              </a:rPr>
              <a:t>για μελλοντική χρήση!</a:t>
            </a:r>
            <a:endParaRPr lang="en-ES" dirty="0">
              <a:highlight>
                <a:srgbClr val="00FF00"/>
              </a:highlight>
            </a:endParaRPr>
          </a:p>
        </p:txBody>
      </p:sp>
      <p:sp>
        <p:nvSpPr>
          <p:cNvPr id="2" name="Slide Number Placeholder 1">
            <a:extLst>
              <a:ext uri="{FF2B5EF4-FFF2-40B4-BE49-F238E27FC236}">
                <a16:creationId xmlns:a16="http://schemas.microsoft.com/office/drawing/2014/main" id="{CE9237BA-25B5-B537-6A7A-5EE3FF4B2310}"/>
              </a:ext>
            </a:extLst>
          </p:cNvPr>
          <p:cNvSpPr>
            <a:spLocks noGrp="1"/>
          </p:cNvSpPr>
          <p:nvPr>
            <p:ph type="sldNum" sz="quarter" idx="12"/>
          </p:nvPr>
        </p:nvSpPr>
        <p:spPr/>
        <p:txBody>
          <a:bodyPr/>
          <a:lstStyle/>
          <a:p>
            <a:fld id="{A2387473-506B-FA4E-97BB-CA312FD6E93F}" type="slidenum">
              <a:rPr lang="en-ES" smtClean="0"/>
              <a:t>66</a:t>
            </a:fld>
            <a:endParaRPr lang="en-ES"/>
          </a:p>
        </p:txBody>
      </p:sp>
    </p:spTree>
    <p:extLst>
      <p:ext uri="{BB962C8B-B14F-4D97-AF65-F5344CB8AC3E}">
        <p14:creationId xmlns:p14="http://schemas.microsoft.com/office/powerpoint/2010/main" val="4095618212"/>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79F176-BC58-2F37-4265-3ECDFDC3952C}"/>
              </a:ext>
            </a:extLst>
          </p:cNvPr>
          <p:cNvPicPr>
            <a:picLocks noChangeAspect="1"/>
          </p:cNvPicPr>
          <p:nvPr/>
        </p:nvPicPr>
        <p:blipFill rotWithShape="1">
          <a:blip r:embed="rId3"/>
          <a:srcRect r="8095"/>
          <a:stretch/>
        </p:blipFill>
        <p:spPr>
          <a:xfrm>
            <a:off x="0" y="0"/>
            <a:ext cx="12192000" cy="6858000"/>
          </a:xfrm>
          <a:prstGeom prst="rect">
            <a:avLst/>
          </a:prstGeom>
        </p:spPr>
      </p:pic>
      <p:sp>
        <p:nvSpPr>
          <p:cNvPr id="5" name="Oval 4">
            <a:extLst>
              <a:ext uri="{FF2B5EF4-FFF2-40B4-BE49-F238E27FC236}">
                <a16:creationId xmlns:a16="http://schemas.microsoft.com/office/drawing/2014/main" id="{E17EE425-163A-961F-291F-73A70ABBC07F}"/>
              </a:ext>
            </a:extLst>
          </p:cNvPr>
          <p:cNvSpPr/>
          <p:nvPr/>
        </p:nvSpPr>
        <p:spPr>
          <a:xfrm>
            <a:off x="0" y="276598"/>
            <a:ext cx="2302136" cy="4383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DE011BDE-0123-CB38-666D-FCDC6AC0F1BB}"/>
              </a:ext>
            </a:extLst>
          </p:cNvPr>
          <p:cNvSpPr txBox="1"/>
          <p:nvPr/>
        </p:nvSpPr>
        <p:spPr>
          <a:xfrm>
            <a:off x="3097582" y="172607"/>
            <a:ext cx="3568093" cy="369332"/>
          </a:xfrm>
          <a:prstGeom prst="rect">
            <a:avLst/>
          </a:prstGeom>
          <a:noFill/>
        </p:spPr>
        <p:txBody>
          <a:bodyPr wrap="none" rtlCol="0">
            <a:spAutoFit/>
          </a:bodyPr>
          <a:lstStyle/>
          <a:p>
            <a:r>
              <a:rPr lang="el-GR" dirty="0">
                <a:highlight>
                  <a:srgbClr val="FF0000"/>
                </a:highlight>
              </a:rPr>
              <a:t>Μπορώ να έχω όσα </a:t>
            </a:r>
            <a:r>
              <a:rPr lang="en-US" dirty="0">
                <a:highlight>
                  <a:srgbClr val="FF0000"/>
                </a:highlight>
              </a:rPr>
              <a:t>repository </a:t>
            </a:r>
            <a:r>
              <a:rPr lang="el-GR" dirty="0">
                <a:highlight>
                  <a:srgbClr val="FF0000"/>
                </a:highlight>
              </a:rPr>
              <a:t>θέλω</a:t>
            </a:r>
            <a:endParaRPr lang="en-ES" dirty="0">
              <a:highlight>
                <a:srgbClr val="FF0000"/>
              </a:highlight>
            </a:endParaRPr>
          </a:p>
        </p:txBody>
      </p:sp>
      <p:sp>
        <p:nvSpPr>
          <p:cNvPr id="7" name="Rectangle 6">
            <a:extLst>
              <a:ext uri="{FF2B5EF4-FFF2-40B4-BE49-F238E27FC236}">
                <a16:creationId xmlns:a16="http://schemas.microsoft.com/office/drawing/2014/main" id="{BD74AB41-6722-9720-CFE3-2FC3005F00A3}"/>
              </a:ext>
            </a:extLst>
          </p:cNvPr>
          <p:cNvSpPr/>
          <p:nvPr/>
        </p:nvSpPr>
        <p:spPr>
          <a:xfrm>
            <a:off x="0" y="1301675"/>
            <a:ext cx="3905026" cy="4335332"/>
          </a:xfrm>
          <a:prstGeom prst="rect">
            <a:avLst/>
          </a:prstGeom>
          <a:no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8" name="TextBox 7">
            <a:extLst>
              <a:ext uri="{FF2B5EF4-FFF2-40B4-BE49-F238E27FC236}">
                <a16:creationId xmlns:a16="http://schemas.microsoft.com/office/drawing/2014/main" id="{98B78F13-997C-3400-1CCD-316114E8E15A}"/>
              </a:ext>
            </a:extLst>
          </p:cNvPr>
          <p:cNvSpPr txBox="1"/>
          <p:nvPr/>
        </p:nvSpPr>
        <p:spPr>
          <a:xfrm>
            <a:off x="233196" y="5750412"/>
            <a:ext cx="3125343" cy="369332"/>
          </a:xfrm>
          <a:prstGeom prst="rect">
            <a:avLst/>
          </a:prstGeom>
          <a:noFill/>
        </p:spPr>
        <p:txBody>
          <a:bodyPr wrap="none" rtlCol="0">
            <a:spAutoFit/>
          </a:bodyPr>
          <a:lstStyle/>
          <a:p>
            <a:r>
              <a:rPr lang="el-GR" dirty="0">
                <a:highlight>
                  <a:srgbClr val="C0C0C0"/>
                </a:highlight>
              </a:rPr>
              <a:t>Ένα </a:t>
            </a:r>
            <a:r>
              <a:rPr lang="en-US" dirty="0">
                <a:highlight>
                  <a:srgbClr val="C0C0C0"/>
                </a:highlight>
              </a:rPr>
              <a:t>repository </a:t>
            </a:r>
            <a:r>
              <a:rPr lang="en-US" dirty="0" err="1">
                <a:highlight>
                  <a:srgbClr val="C0C0C0"/>
                </a:highlight>
              </a:rPr>
              <a:t>γ</a:t>
            </a:r>
            <a:r>
              <a:rPr lang="el-GR" dirty="0" err="1">
                <a:highlight>
                  <a:srgbClr val="C0C0C0"/>
                </a:highlight>
              </a:rPr>
              <a:t>ια</a:t>
            </a:r>
            <a:r>
              <a:rPr lang="el-GR" dirty="0">
                <a:highlight>
                  <a:srgbClr val="C0C0C0"/>
                </a:highlight>
              </a:rPr>
              <a:t> κάθε </a:t>
            </a:r>
            <a:r>
              <a:rPr lang="en-US" dirty="0">
                <a:highlight>
                  <a:srgbClr val="C0C0C0"/>
                </a:highlight>
              </a:rPr>
              <a:t>project</a:t>
            </a:r>
            <a:endParaRPr lang="en-ES" dirty="0">
              <a:highlight>
                <a:srgbClr val="C0C0C0"/>
              </a:highlight>
            </a:endParaRPr>
          </a:p>
        </p:txBody>
      </p:sp>
      <p:sp>
        <p:nvSpPr>
          <p:cNvPr id="2" name="Slide Number Placeholder 1">
            <a:extLst>
              <a:ext uri="{FF2B5EF4-FFF2-40B4-BE49-F238E27FC236}">
                <a16:creationId xmlns:a16="http://schemas.microsoft.com/office/drawing/2014/main" id="{0E9FD5E8-BC9C-2661-19BA-3309EE113C98}"/>
              </a:ext>
            </a:extLst>
          </p:cNvPr>
          <p:cNvSpPr>
            <a:spLocks noGrp="1"/>
          </p:cNvSpPr>
          <p:nvPr>
            <p:ph type="sldNum" sz="quarter" idx="12"/>
          </p:nvPr>
        </p:nvSpPr>
        <p:spPr/>
        <p:txBody>
          <a:bodyPr/>
          <a:lstStyle/>
          <a:p>
            <a:fld id="{A2387473-506B-FA4E-97BB-CA312FD6E93F}" type="slidenum">
              <a:rPr lang="en-ES" smtClean="0"/>
              <a:t>67</a:t>
            </a:fld>
            <a:endParaRPr lang="en-ES"/>
          </a:p>
        </p:txBody>
      </p:sp>
    </p:spTree>
    <p:extLst>
      <p:ext uri="{BB962C8B-B14F-4D97-AF65-F5344CB8AC3E}">
        <p14:creationId xmlns:p14="http://schemas.microsoft.com/office/powerpoint/2010/main" val="227829694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80D63D-4248-2236-9213-F012A91B64B0}"/>
              </a:ext>
            </a:extLst>
          </p:cNvPr>
          <p:cNvPicPr>
            <a:picLocks noChangeAspect="1"/>
          </p:cNvPicPr>
          <p:nvPr/>
        </p:nvPicPr>
        <p:blipFill rotWithShape="1">
          <a:blip r:embed="rId3"/>
          <a:srcRect r="8141"/>
          <a:stretch/>
        </p:blipFill>
        <p:spPr>
          <a:xfrm>
            <a:off x="6178" y="0"/>
            <a:ext cx="12185822" cy="6858000"/>
          </a:xfrm>
          <a:prstGeom prst="rect">
            <a:avLst/>
          </a:prstGeom>
        </p:spPr>
      </p:pic>
      <p:sp>
        <p:nvSpPr>
          <p:cNvPr id="5" name="Rectangle 4">
            <a:extLst>
              <a:ext uri="{FF2B5EF4-FFF2-40B4-BE49-F238E27FC236}">
                <a16:creationId xmlns:a16="http://schemas.microsoft.com/office/drawing/2014/main" id="{DA453A95-77F6-1F93-67E0-8DAD81DEC085}"/>
              </a:ext>
            </a:extLst>
          </p:cNvPr>
          <p:cNvSpPr/>
          <p:nvPr/>
        </p:nvSpPr>
        <p:spPr>
          <a:xfrm>
            <a:off x="0" y="1075038"/>
            <a:ext cx="3892378" cy="3793524"/>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Oval 3">
            <a:extLst>
              <a:ext uri="{FF2B5EF4-FFF2-40B4-BE49-F238E27FC236}">
                <a16:creationId xmlns:a16="http://schemas.microsoft.com/office/drawing/2014/main" id="{1B0ED062-841D-3BF2-106E-4C2062505A1A}"/>
              </a:ext>
            </a:extLst>
          </p:cNvPr>
          <p:cNvSpPr/>
          <p:nvPr/>
        </p:nvSpPr>
        <p:spPr>
          <a:xfrm>
            <a:off x="1313935" y="980302"/>
            <a:ext cx="1445741" cy="46955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Oval 2">
            <a:extLst>
              <a:ext uri="{FF2B5EF4-FFF2-40B4-BE49-F238E27FC236}">
                <a16:creationId xmlns:a16="http://schemas.microsoft.com/office/drawing/2014/main" id="{AB1EBB05-E422-C6F1-F89A-4661AC6F9246}"/>
              </a:ext>
            </a:extLst>
          </p:cNvPr>
          <p:cNvSpPr/>
          <p:nvPr/>
        </p:nvSpPr>
        <p:spPr>
          <a:xfrm>
            <a:off x="247135" y="691978"/>
            <a:ext cx="1445741" cy="46955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82C11F6A-67D2-F932-239D-4A45A786C22E}"/>
              </a:ext>
            </a:extLst>
          </p:cNvPr>
          <p:cNvSpPr/>
          <p:nvPr/>
        </p:nvSpPr>
        <p:spPr>
          <a:xfrm>
            <a:off x="3476590" y="1274806"/>
            <a:ext cx="457200" cy="144368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TextBox 6">
            <a:extLst>
              <a:ext uri="{FF2B5EF4-FFF2-40B4-BE49-F238E27FC236}">
                <a16:creationId xmlns:a16="http://schemas.microsoft.com/office/drawing/2014/main" id="{C0EA6DAE-5073-DB0A-8589-0DD8C0FBEAB9}"/>
              </a:ext>
            </a:extLst>
          </p:cNvPr>
          <p:cNvSpPr txBox="1"/>
          <p:nvPr/>
        </p:nvSpPr>
        <p:spPr>
          <a:xfrm>
            <a:off x="370703" y="3064476"/>
            <a:ext cx="2588016" cy="1200329"/>
          </a:xfrm>
          <a:prstGeom prst="rect">
            <a:avLst/>
          </a:prstGeom>
          <a:noFill/>
        </p:spPr>
        <p:txBody>
          <a:bodyPr wrap="none" rtlCol="0">
            <a:spAutoFit/>
          </a:bodyPr>
          <a:lstStyle/>
          <a:p>
            <a:r>
              <a:rPr lang="el-GR" dirty="0">
                <a:highlight>
                  <a:srgbClr val="FFFF00"/>
                </a:highlight>
              </a:rPr>
              <a:t>Άλλαξαν τέσσερα αρχεία</a:t>
            </a:r>
            <a:r>
              <a:rPr lang="en-ES" dirty="0">
                <a:highlight>
                  <a:srgbClr val="FFFF00"/>
                </a:highlight>
              </a:rPr>
              <a:t>:</a:t>
            </a:r>
          </a:p>
          <a:p>
            <a:r>
              <a:rPr lang="en-ES" dirty="0">
                <a:highlight>
                  <a:srgbClr val="FFFF00"/>
                </a:highlight>
              </a:rPr>
              <a:t>- </a:t>
            </a:r>
            <a:r>
              <a:rPr lang="el-GR" dirty="0">
                <a:highlight>
                  <a:srgbClr val="FFFF00"/>
                </a:highlight>
              </a:rPr>
              <a:t>κίτρινο για αλλαγές</a:t>
            </a:r>
            <a:endParaRPr lang="en-ES" dirty="0">
              <a:highlight>
                <a:srgbClr val="FFFF00"/>
              </a:highlight>
            </a:endParaRPr>
          </a:p>
          <a:p>
            <a:r>
              <a:rPr lang="en-ES" dirty="0">
                <a:highlight>
                  <a:srgbClr val="FFFF00"/>
                </a:highlight>
              </a:rPr>
              <a:t>- </a:t>
            </a:r>
            <a:r>
              <a:rPr lang="el-GR" dirty="0" err="1">
                <a:highlight>
                  <a:srgbClr val="FFFF00"/>
                </a:highlight>
              </a:rPr>
              <a:t>πρ</a:t>
            </a:r>
            <a:r>
              <a:rPr lang="en-ES" dirty="0">
                <a:highlight>
                  <a:srgbClr val="FFFF00"/>
                </a:highlight>
              </a:rPr>
              <a:t>ά</a:t>
            </a:r>
            <a:r>
              <a:rPr lang="el-GR" dirty="0" err="1">
                <a:highlight>
                  <a:srgbClr val="FFFF00"/>
                </a:highlight>
              </a:rPr>
              <a:t>σινο</a:t>
            </a:r>
            <a:r>
              <a:rPr lang="el-GR" dirty="0">
                <a:highlight>
                  <a:srgbClr val="FFFF00"/>
                </a:highlight>
              </a:rPr>
              <a:t> για προσθήκες</a:t>
            </a:r>
            <a:endParaRPr lang="en-ES" dirty="0">
              <a:highlight>
                <a:srgbClr val="FFFF00"/>
              </a:highlight>
            </a:endParaRPr>
          </a:p>
          <a:p>
            <a:r>
              <a:rPr lang="en-ES" dirty="0">
                <a:highlight>
                  <a:srgbClr val="FFFF00"/>
                </a:highlight>
              </a:rPr>
              <a:t>- </a:t>
            </a:r>
            <a:r>
              <a:rPr lang="el-GR" dirty="0">
                <a:highlight>
                  <a:srgbClr val="FFFF00"/>
                </a:highlight>
              </a:rPr>
              <a:t>κ</a:t>
            </a:r>
            <a:r>
              <a:rPr lang="en-ES" dirty="0">
                <a:highlight>
                  <a:srgbClr val="FFFF00"/>
                </a:highlight>
              </a:rPr>
              <a:t>ό</a:t>
            </a:r>
            <a:r>
              <a:rPr lang="el-GR" dirty="0" err="1">
                <a:highlight>
                  <a:srgbClr val="FFFF00"/>
                </a:highlight>
              </a:rPr>
              <a:t>κκινο</a:t>
            </a:r>
            <a:r>
              <a:rPr lang="el-GR" dirty="0">
                <a:highlight>
                  <a:srgbClr val="FFFF00"/>
                </a:highlight>
              </a:rPr>
              <a:t> για διαγραφή</a:t>
            </a:r>
            <a:endParaRPr lang="en-ES" dirty="0">
              <a:highlight>
                <a:srgbClr val="FFFF00"/>
              </a:highlight>
            </a:endParaRPr>
          </a:p>
        </p:txBody>
      </p:sp>
      <p:sp>
        <p:nvSpPr>
          <p:cNvPr id="10" name="Right Arrow 9">
            <a:extLst>
              <a:ext uri="{FF2B5EF4-FFF2-40B4-BE49-F238E27FC236}">
                <a16:creationId xmlns:a16="http://schemas.microsoft.com/office/drawing/2014/main" id="{9A835068-7B85-D1B5-A73E-B7727D0CC86D}"/>
              </a:ext>
            </a:extLst>
          </p:cNvPr>
          <p:cNvSpPr/>
          <p:nvPr/>
        </p:nvSpPr>
        <p:spPr>
          <a:xfrm rot="10800000">
            <a:off x="4996582" y="1827769"/>
            <a:ext cx="1779373" cy="7414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Right Arrow 10">
            <a:extLst>
              <a:ext uri="{FF2B5EF4-FFF2-40B4-BE49-F238E27FC236}">
                <a16:creationId xmlns:a16="http://schemas.microsoft.com/office/drawing/2014/main" id="{BC0C8CDA-B257-EA45-5DDC-B393C41A3353}"/>
              </a:ext>
            </a:extLst>
          </p:cNvPr>
          <p:cNvSpPr/>
          <p:nvPr/>
        </p:nvSpPr>
        <p:spPr>
          <a:xfrm rot="10800000">
            <a:off x="7583263" y="2091379"/>
            <a:ext cx="1779373" cy="74141"/>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A9AD9C3E-8938-B2F4-B935-8866AAA1912B}"/>
              </a:ext>
            </a:extLst>
          </p:cNvPr>
          <p:cNvSpPr>
            <a:spLocks noGrp="1"/>
          </p:cNvSpPr>
          <p:nvPr>
            <p:ph type="sldNum" sz="quarter" idx="12"/>
          </p:nvPr>
        </p:nvSpPr>
        <p:spPr/>
        <p:txBody>
          <a:bodyPr/>
          <a:lstStyle/>
          <a:p>
            <a:fld id="{A2387473-506B-FA4E-97BB-CA312FD6E93F}" type="slidenum">
              <a:rPr lang="en-ES" smtClean="0"/>
              <a:t>68</a:t>
            </a:fld>
            <a:endParaRPr lang="en-ES"/>
          </a:p>
        </p:txBody>
      </p:sp>
    </p:spTree>
    <p:extLst>
      <p:ext uri="{BB962C8B-B14F-4D97-AF65-F5344CB8AC3E}">
        <p14:creationId xmlns:p14="http://schemas.microsoft.com/office/powerpoint/2010/main" val="1973607020"/>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72E29B-2BE1-6457-4F35-0C6B6229E7D5}"/>
              </a:ext>
            </a:extLst>
          </p:cNvPr>
          <p:cNvPicPr>
            <a:picLocks noChangeAspect="1"/>
          </p:cNvPicPr>
          <p:nvPr/>
        </p:nvPicPr>
        <p:blipFill rotWithShape="1">
          <a:blip r:embed="rId2"/>
          <a:srcRect r="809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962C98A-8C86-0B73-2625-8850C980AC5D}"/>
              </a:ext>
            </a:extLst>
          </p:cNvPr>
          <p:cNvSpPr/>
          <p:nvPr/>
        </p:nvSpPr>
        <p:spPr>
          <a:xfrm>
            <a:off x="0" y="1631092"/>
            <a:ext cx="3892378" cy="3954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DD163226-0880-019B-09E5-67CE2F5D5511}"/>
              </a:ext>
            </a:extLst>
          </p:cNvPr>
          <p:cNvSpPr txBox="1"/>
          <p:nvPr/>
        </p:nvSpPr>
        <p:spPr>
          <a:xfrm>
            <a:off x="559495" y="2792626"/>
            <a:ext cx="2614883" cy="369332"/>
          </a:xfrm>
          <a:prstGeom prst="rect">
            <a:avLst/>
          </a:prstGeom>
          <a:noFill/>
        </p:spPr>
        <p:txBody>
          <a:bodyPr wrap="none" rtlCol="0">
            <a:spAutoFit/>
          </a:bodyPr>
          <a:lstStyle/>
          <a:p>
            <a:r>
              <a:rPr lang="el-GR" dirty="0">
                <a:highlight>
                  <a:srgbClr val="FFFF00"/>
                </a:highlight>
              </a:rPr>
              <a:t>Αυτό το αρχείο διεγράφη</a:t>
            </a:r>
            <a:endParaRPr lang="en-ES" dirty="0">
              <a:highlight>
                <a:srgbClr val="FFFF00"/>
              </a:highlight>
            </a:endParaRPr>
          </a:p>
        </p:txBody>
      </p:sp>
      <p:sp>
        <p:nvSpPr>
          <p:cNvPr id="2" name="Slide Number Placeholder 1">
            <a:extLst>
              <a:ext uri="{FF2B5EF4-FFF2-40B4-BE49-F238E27FC236}">
                <a16:creationId xmlns:a16="http://schemas.microsoft.com/office/drawing/2014/main" id="{715BA4F1-824E-3F84-DE8D-4DBAFDF61CE3}"/>
              </a:ext>
            </a:extLst>
          </p:cNvPr>
          <p:cNvSpPr>
            <a:spLocks noGrp="1"/>
          </p:cNvSpPr>
          <p:nvPr>
            <p:ph type="sldNum" sz="quarter" idx="12"/>
          </p:nvPr>
        </p:nvSpPr>
        <p:spPr/>
        <p:txBody>
          <a:bodyPr/>
          <a:lstStyle/>
          <a:p>
            <a:fld id="{A2387473-506B-FA4E-97BB-CA312FD6E93F}" type="slidenum">
              <a:rPr lang="en-ES" smtClean="0"/>
              <a:t>69</a:t>
            </a:fld>
            <a:endParaRPr lang="en-ES"/>
          </a:p>
        </p:txBody>
      </p:sp>
    </p:spTree>
    <p:extLst>
      <p:ext uri="{BB962C8B-B14F-4D97-AF65-F5344CB8AC3E}">
        <p14:creationId xmlns:p14="http://schemas.microsoft.com/office/powerpoint/2010/main" val="146219002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0522D7-8A30-08EC-0ED0-069556C58C49}"/>
              </a:ext>
            </a:extLst>
          </p:cNvPr>
          <p:cNvSpPr txBox="1"/>
          <p:nvPr/>
        </p:nvSpPr>
        <p:spPr>
          <a:xfrm>
            <a:off x="383059" y="321276"/>
            <a:ext cx="7760843" cy="707886"/>
          </a:xfrm>
          <a:prstGeom prst="rect">
            <a:avLst/>
          </a:prstGeom>
          <a:noFill/>
        </p:spPr>
        <p:txBody>
          <a:bodyPr wrap="none" rtlCol="0">
            <a:spAutoFit/>
          </a:bodyPr>
          <a:lstStyle/>
          <a:p>
            <a:r>
              <a:rPr lang="el-GR" sz="4000" dirty="0"/>
              <a:t>Πρώτη εβδομάδα στο μεταπτυχιακό</a:t>
            </a:r>
            <a:endParaRPr lang="en-ES" sz="4000" dirty="0"/>
          </a:p>
        </p:txBody>
      </p:sp>
      <p:cxnSp>
        <p:nvCxnSpPr>
          <p:cNvPr id="8" name="Straight Connector 7">
            <a:extLst>
              <a:ext uri="{FF2B5EF4-FFF2-40B4-BE49-F238E27FC236}">
                <a16:creationId xmlns:a16="http://schemas.microsoft.com/office/drawing/2014/main" id="{3E6856A8-BE3C-AE01-BE71-516DB4755A57}"/>
              </a:ext>
            </a:extLst>
          </p:cNvPr>
          <p:cNvCxnSpPr>
            <a:cxnSpLocks/>
          </p:cNvCxnSpPr>
          <p:nvPr/>
        </p:nvCxnSpPr>
        <p:spPr>
          <a:xfrm flipV="1">
            <a:off x="501611" y="1029162"/>
            <a:ext cx="7430277" cy="15638"/>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1B7E0D-1BA5-20EC-319E-8B333001AE5B}"/>
              </a:ext>
            </a:extLst>
          </p:cNvPr>
          <p:cNvSpPr txBox="1"/>
          <p:nvPr/>
        </p:nvSpPr>
        <p:spPr>
          <a:xfrm>
            <a:off x="383059" y="1383354"/>
            <a:ext cx="6297878" cy="1477328"/>
          </a:xfrm>
          <a:prstGeom prst="rect">
            <a:avLst/>
          </a:prstGeom>
          <a:noFill/>
        </p:spPr>
        <p:txBody>
          <a:bodyPr wrap="none" rtlCol="0">
            <a:spAutoFit/>
          </a:bodyPr>
          <a:lstStyle/>
          <a:p>
            <a:pPr marL="285750" indent="-285750">
              <a:buFont typeface="Arial" panose="020B0604020202020204" pitchFamily="34" charset="0"/>
              <a:buChar char="•"/>
            </a:pPr>
            <a:r>
              <a:rPr lang="en-ES" dirty="0"/>
              <a:t> </a:t>
            </a:r>
            <a:r>
              <a:rPr lang="el-GR" dirty="0"/>
              <a:t>Υποχρεωτικό εισαγωγικό μάθημα στο προγραμματισμό με R:</a:t>
            </a:r>
            <a:endParaRPr lang="en-ES" dirty="0"/>
          </a:p>
          <a:p>
            <a:pPr marL="742950" lvl="1" indent="-285750">
              <a:buFont typeface="Arial" panose="020B0604020202020204" pitchFamily="34" charset="0"/>
              <a:buChar char="•"/>
            </a:pPr>
            <a:r>
              <a:rPr lang="en-ES" dirty="0"/>
              <a:t>	</a:t>
            </a:r>
            <a:r>
              <a:rPr lang="el-GR" dirty="0">
                <a:latin typeface="+mj-lt"/>
              </a:rPr>
              <a:t>εξοικείωση με βασικές λειτουργίες </a:t>
            </a:r>
            <a:r>
              <a:rPr lang="en-GB" i="1" dirty="0" err="1">
                <a:latin typeface="+mj-lt"/>
              </a:rPr>
              <a:t>lm</a:t>
            </a:r>
            <a:r>
              <a:rPr lang="en-GB" i="1" dirty="0">
                <a:latin typeface="+mj-lt"/>
              </a:rPr>
              <a:t>()</a:t>
            </a:r>
            <a:endParaRPr lang="en-GB" dirty="0">
              <a:latin typeface="+mj-lt"/>
            </a:endParaRPr>
          </a:p>
          <a:p>
            <a:pPr marL="742950" lvl="1" indent="-285750">
              <a:buFont typeface="Arial" panose="020B0604020202020204" pitchFamily="34" charset="0"/>
              <a:buChar char="•"/>
            </a:pPr>
            <a:r>
              <a:rPr lang="en-GB" dirty="0">
                <a:latin typeface="+mj-lt"/>
              </a:rPr>
              <a:t>	</a:t>
            </a:r>
            <a:r>
              <a:rPr lang="el-GR" dirty="0">
                <a:latin typeface="+mj-lt"/>
              </a:rPr>
              <a:t>ανάλυση διακύμανσης </a:t>
            </a:r>
            <a:r>
              <a:rPr lang="en-GB" i="1" dirty="0" err="1">
                <a:latin typeface="+mj-lt"/>
              </a:rPr>
              <a:t>aov</a:t>
            </a:r>
            <a:r>
              <a:rPr lang="en-GB" i="1" dirty="0">
                <a:latin typeface="+mj-lt"/>
              </a:rPr>
              <a:t>()</a:t>
            </a:r>
            <a:endParaRPr lang="en-GB" dirty="0">
              <a:latin typeface="+mj-lt"/>
            </a:endParaRPr>
          </a:p>
          <a:p>
            <a:pPr marL="742950" lvl="1" indent="-285750">
              <a:buFont typeface="Arial" panose="020B0604020202020204" pitchFamily="34" charset="0"/>
              <a:buChar char="•"/>
            </a:pPr>
            <a:r>
              <a:rPr lang="en-GB" i="1" dirty="0">
                <a:latin typeface="+mj-lt"/>
              </a:rPr>
              <a:t>	</a:t>
            </a:r>
            <a:r>
              <a:rPr lang="el-GR" dirty="0">
                <a:latin typeface="+mj-lt"/>
              </a:rPr>
              <a:t>γραφήματα με</a:t>
            </a:r>
            <a:r>
              <a:rPr lang="en-GB" dirty="0">
                <a:latin typeface="+mj-lt"/>
              </a:rPr>
              <a:t> </a:t>
            </a:r>
            <a:r>
              <a:rPr lang="en-GB" i="1" dirty="0" err="1">
                <a:latin typeface="+mj-lt"/>
              </a:rPr>
              <a:t>barblop</a:t>
            </a:r>
            <a:r>
              <a:rPr lang="en-GB" i="1" dirty="0">
                <a:latin typeface="+mj-lt"/>
              </a:rPr>
              <a:t>()</a:t>
            </a:r>
          </a:p>
          <a:p>
            <a:pPr marL="742950" lvl="1" indent="-285750">
              <a:buFont typeface="Arial" panose="020B0604020202020204" pitchFamily="34" charset="0"/>
              <a:buChar char="•"/>
            </a:pPr>
            <a:r>
              <a:rPr lang="en-GB" i="1" dirty="0">
                <a:latin typeface="+mj-lt"/>
              </a:rPr>
              <a:t>	</a:t>
            </a:r>
            <a:r>
              <a:rPr lang="el-GR" dirty="0">
                <a:latin typeface="+mj-lt"/>
              </a:rPr>
              <a:t>βασικές αρχές της βιβλιοθήκης </a:t>
            </a:r>
            <a:r>
              <a:rPr lang="en-GB" i="1" dirty="0" err="1">
                <a:latin typeface="+mj-lt"/>
              </a:rPr>
              <a:t>ggplot</a:t>
            </a:r>
            <a:endParaRPr lang="en-GB" dirty="0">
              <a:latin typeface="+mj-lt"/>
            </a:endParaRPr>
          </a:p>
        </p:txBody>
      </p:sp>
      <p:pic>
        <p:nvPicPr>
          <p:cNvPr id="12" name="Picture 11" descr="A person sitting at a table with food and a can&#10;&#10;Description automatically generated">
            <a:extLst>
              <a:ext uri="{FF2B5EF4-FFF2-40B4-BE49-F238E27FC236}">
                <a16:creationId xmlns:a16="http://schemas.microsoft.com/office/drawing/2014/main" id="{4D1A56C2-AF20-F5F7-C613-4B0EB8682B09}"/>
              </a:ext>
            </a:extLst>
          </p:cNvPr>
          <p:cNvPicPr>
            <a:picLocks noChangeAspect="1"/>
          </p:cNvPicPr>
          <p:nvPr/>
        </p:nvPicPr>
        <p:blipFill>
          <a:blip r:embed="rId3"/>
          <a:stretch>
            <a:fillRect/>
          </a:stretch>
        </p:blipFill>
        <p:spPr>
          <a:xfrm>
            <a:off x="409533" y="3113348"/>
            <a:ext cx="2421675" cy="3228900"/>
          </a:xfrm>
          <a:prstGeom prst="rect">
            <a:avLst/>
          </a:prstGeom>
        </p:spPr>
      </p:pic>
      <p:pic>
        <p:nvPicPr>
          <p:cNvPr id="14" name="Picture 13" descr="A selfie of two men&#10;&#10;Description automatically generated">
            <a:extLst>
              <a:ext uri="{FF2B5EF4-FFF2-40B4-BE49-F238E27FC236}">
                <a16:creationId xmlns:a16="http://schemas.microsoft.com/office/drawing/2014/main" id="{45BC5D05-BCB0-6005-2ECF-4B6CCF191127}"/>
              </a:ext>
            </a:extLst>
          </p:cNvPr>
          <p:cNvPicPr>
            <a:picLocks noChangeAspect="1"/>
          </p:cNvPicPr>
          <p:nvPr/>
        </p:nvPicPr>
        <p:blipFill>
          <a:blip r:embed="rId4"/>
          <a:stretch>
            <a:fillRect/>
          </a:stretch>
        </p:blipFill>
        <p:spPr>
          <a:xfrm>
            <a:off x="3521689" y="3144351"/>
            <a:ext cx="1781712" cy="3166894"/>
          </a:xfrm>
          <a:prstGeom prst="rect">
            <a:avLst/>
          </a:prstGeom>
        </p:spPr>
      </p:pic>
      <p:pic>
        <p:nvPicPr>
          <p:cNvPr id="16" name="Picture 15" descr="Two men taking a selfie&#10;&#10;Description automatically generated">
            <a:extLst>
              <a:ext uri="{FF2B5EF4-FFF2-40B4-BE49-F238E27FC236}">
                <a16:creationId xmlns:a16="http://schemas.microsoft.com/office/drawing/2014/main" id="{A33F9BAD-6CEC-9B10-9AD5-211762ECE900}"/>
              </a:ext>
            </a:extLst>
          </p:cNvPr>
          <p:cNvPicPr>
            <a:picLocks noChangeAspect="1"/>
          </p:cNvPicPr>
          <p:nvPr/>
        </p:nvPicPr>
        <p:blipFill>
          <a:blip r:embed="rId5"/>
          <a:stretch>
            <a:fillRect/>
          </a:stretch>
        </p:blipFill>
        <p:spPr>
          <a:xfrm>
            <a:off x="6020357" y="3144351"/>
            <a:ext cx="2375171" cy="3166894"/>
          </a:xfrm>
          <a:prstGeom prst="rect">
            <a:avLst/>
          </a:prstGeom>
        </p:spPr>
      </p:pic>
      <p:pic>
        <p:nvPicPr>
          <p:cNvPr id="21" name="Picture 20" descr="A group of men with flowers around their heads&#10;&#10;Description automatically generated">
            <a:extLst>
              <a:ext uri="{FF2B5EF4-FFF2-40B4-BE49-F238E27FC236}">
                <a16:creationId xmlns:a16="http://schemas.microsoft.com/office/drawing/2014/main" id="{9C470A7C-67EC-139C-C99F-AFFBDF187FD0}"/>
              </a:ext>
            </a:extLst>
          </p:cNvPr>
          <p:cNvPicPr>
            <a:picLocks noChangeAspect="1"/>
          </p:cNvPicPr>
          <p:nvPr/>
        </p:nvPicPr>
        <p:blipFill>
          <a:blip r:embed="rId6"/>
          <a:stretch>
            <a:fillRect/>
          </a:stretch>
        </p:blipFill>
        <p:spPr>
          <a:xfrm>
            <a:off x="8262454" y="958982"/>
            <a:ext cx="3649535" cy="1790174"/>
          </a:xfrm>
          <a:prstGeom prst="rect">
            <a:avLst/>
          </a:prstGeom>
        </p:spPr>
      </p:pic>
      <p:pic>
        <p:nvPicPr>
          <p:cNvPr id="22" name="Picture 21">
            <a:extLst>
              <a:ext uri="{FF2B5EF4-FFF2-40B4-BE49-F238E27FC236}">
                <a16:creationId xmlns:a16="http://schemas.microsoft.com/office/drawing/2014/main" id="{AB82027B-4921-E133-8A79-E1A7EB8E0F22}"/>
              </a:ext>
            </a:extLst>
          </p:cNvPr>
          <p:cNvPicPr>
            <a:picLocks noChangeAspect="1"/>
          </p:cNvPicPr>
          <p:nvPr/>
        </p:nvPicPr>
        <p:blipFill>
          <a:blip r:embed="rId7"/>
          <a:stretch>
            <a:fillRect/>
          </a:stretch>
        </p:blipFill>
        <p:spPr>
          <a:xfrm>
            <a:off x="9288361" y="3144351"/>
            <a:ext cx="2380984" cy="3166894"/>
          </a:xfrm>
          <a:prstGeom prst="rect">
            <a:avLst/>
          </a:prstGeom>
        </p:spPr>
      </p:pic>
      <p:sp>
        <p:nvSpPr>
          <p:cNvPr id="2" name="Slide Number Placeholder 1">
            <a:extLst>
              <a:ext uri="{FF2B5EF4-FFF2-40B4-BE49-F238E27FC236}">
                <a16:creationId xmlns:a16="http://schemas.microsoft.com/office/drawing/2014/main" id="{DB47950B-061C-28C9-8F3F-8AA3656CD3EA}"/>
              </a:ext>
            </a:extLst>
          </p:cNvPr>
          <p:cNvSpPr>
            <a:spLocks noGrp="1"/>
          </p:cNvSpPr>
          <p:nvPr>
            <p:ph type="sldNum" sz="quarter" idx="12"/>
          </p:nvPr>
        </p:nvSpPr>
        <p:spPr/>
        <p:txBody>
          <a:bodyPr/>
          <a:lstStyle/>
          <a:p>
            <a:fld id="{88576F0B-C333-A742-B691-FD0B8D41BFAE}" type="slidenum">
              <a:rPr lang="en-ES" smtClean="0"/>
              <a:t>7</a:t>
            </a:fld>
            <a:endParaRPr lang="en-ES"/>
          </a:p>
        </p:txBody>
      </p:sp>
    </p:spTree>
    <p:extLst>
      <p:ext uri="{BB962C8B-B14F-4D97-AF65-F5344CB8AC3E}">
        <p14:creationId xmlns:p14="http://schemas.microsoft.com/office/powerpoint/2010/main" val="20059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439EA-E36B-7DF8-DF03-EB2359193AED}"/>
              </a:ext>
            </a:extLst>
          </p:cNvPr>
          <p:cNvPicPr>
            <a:picLocks noChangeAspect="1"/>
          </p:cNvPicPr>
          <p:nvPr/>
        </p:nvPicPr>
        <p:blipFill rotWithShape="1">
          <a:blip r:embed="rId2"/>
          <a:srcRect r="809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C131A6A-F058-81C6-C847-28B875C637DB}"/>
              </a:ext>
            </a:extLst>
          </p:cNvPr>
          <p:cNvSpPr/>
          <p:nvPr/>
        </p:nvSpPr>
        <p:spPr>
          <a:xfrm>
            <a:off x="0" y="1940011"/>
            <a:ext cx="3892378" cy="3954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FFBE0382-3FBE-7B27-4214-BF20F3F5F865}"/>
              </a:ext>
            </a:extLst>
          </p:cNvPr>
          <p:cNvSpPr txBox="1"/>
          <p:nvPr/>
        </p:nvSpPr>
        <p:spPr>
          <a:xfrm>
            <a:off x="330618" y="2792626"/>
            <a:ext cx="3642407" cy="369332"/>
          </a:xfrm>
          <a:prstGeom prst="rect">
            <a:avLst/>
          </a:prstGeom>
          <a:noFill/>
        </p:spPr>
        <p:txBody>
          <a:bodyPr wrap="none" rtlCol="0">
            <a:spAutoFit/>
          </a:bodyPr>
          <a:lstStyle/>
          <a:p>
            <a:r>
              <a:rPr lang="el-GR" dirty="0">
                <a:highlight>
                  <a:srgbClr val="FFFF00"/>
                </a:highlight>
              </a:rPr>
              <a:t>Τι γίνεται</a:t>
            </a:r>
            <a:r>
              <a:rPr lang="en-US" dirty="0">
                <a:highlight>
                  <a:srgbClr val="FFFF00"/>
                </a:highlight>
              </a:rPr>
              <a:t> </a:t>
            </a:r>
            <a:r>
              <a:rPr lang="el-GR" dirty="0">
                <a:highlight>
                  <a:srgbClr val="FFFF00"/>
                </a:highlight>
              </a:rPr>
              <a:t> με τα αρχεία </a:t>
            </a:r>
            <a:r>
              <a:rPr lang="en-US" dirty="0">
                <a:highlight>
                  <a:srgbClr val="FFFF00"/>
                </a:highlight>
              </a:rPr>
              <a:t>power point;</a:t>
            </a:r>
            <a:endParaRPr lang="en-ES" dirty="0">
              <a:highlight>
                <a:srgbClr val="FFFF00"/>
              </a:highlight>
            </a:endParaRPr>
          </a:p>
        </p:txBody>
      </p:sp>
      <p:sp>
        <p:nvSpPr>
          <p:cNvPr id="7" name="TextBox 6">
            <a:extLst>
              <a:ext uri="{FF2B5EF4-FFF2-40B4-BE49-F238E27FC236}">
                <a16:creationId xmlns:a16="http://schemas.microsoft.com/office/drawing/2014/main" id="{120DDD34-4ED2-8FE4-BC64-0823A60E9401}"/>
              </a:ext>
            </a:extLst>
          </p:cNvPr>
          <p:cNvSpPr txBox="1"/>
          <p:nvPr/>
        </p:nvSpPr>
        <p:spPr>
          <a:xfrm>
            <a:off x="5523471" y="4672225"/>
            <a:ext cx="5181547" cy="369332"/>
          </a:xfrm>
          <a:prstGeom prst="rect">
            <a:avLst/>
          </a:prstGeom>
          <a:noFill/>
        </p:spPr>
        <p:txBody>
          <a:bodyPr wrap="none" rtlCol="0">
            <a:spAutoFit/>
          </a:bodyPr>
          <a:lstStyle/>
          <a:p>
            <a:r>
              <a:rPr lang="el-GR" dirty="0">
                <a:highlight>
                  <a:srgbClr val="FFFF00"/>
                </a:highlight>
              </a:rPr>
              <a:t>Πολύ περίπλοκο αρχείο για να μας δείξει τις αλλαγές</a:t>
            </a:r>
            <a:endParaRPr lang="en-ES" dirty="0">
              <a:highlight>
                <a:srgbClr val="FFFF00"/>
              </a:highlight>
            </a:endParaRPr>
          </a:p>
        </p:txBody>
      </p:sp>
      <p:sp>
        <p:nvSpPr>
          <p:cNvPr id="2" name="Slide Number Placeholder 1">
            <a:extLst>
              <a:ext uri="{FF2B5EF4-FFF2-40B4-BE49-F238E27FC236}">
                <a16:creationId xmlns:a16="http://schemas.microsoft.com/office/drawing/2014/main" id="{85A84FDA-B24F-AAD8-890E-31A797B05C6D}"/>
              </a:ext>
            </a:extLst>
          </p:cNvPr>
          <p:cNvSpPr>
            <a:spLocks noGrp="1"/>
          </p:cNvSpPr>
          <p:nvPr>
            <p:ph type="sldNum" sz="quarter" idx="12"/>
          </p:nvPr>
        </p:nvSpPr>
        <p:spPr/>
        <p:txBody>
          <a:bodyPr/>
          <a:lstStyle/>
          <a:p>
            <a:fld id="{A2387473-506B-FA4E-97BB-CA312FD6E93F}" type="slidenum">
              <a:rPr lang="en-ES" smtClean="0"/>
              <a:t>70</a:t>
            </a:fld>
            <a:endParaRPr lang="en-ES"/>
          </a:p>
        </p:txBody>
      </p:sp>
    </p:spTree>
    <p:extLst>
      <p:ext uri="{BB962C8B-B14F-4D97-AF65-F5344CB8AC3E}">
        <p14:creationId xmlns:p14="http://schemas.microsoft.com/office/powerpoint/2010/main" val="422490737"/>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EBA84-47C5-C975-1382-F548E7FF3053}"/>
              </a:ext>
            </a:extLst>
          </p:cNvPr>
          <p:cNvPicPr>
            <a:picLocks noChangeAspect="1"/>
          </p:cNvPicPr>
          <p:nvPr/>
        </p:nvPicPr>
        <p:blipFill>
          <a:blip r:embed="rId3"/>
          <a:stretch>
            <a:fillRect/>
          </a:stretch>
        </p:blipFill>
        <p:spPr>
          <a:xfrm>
            <a:off x="-1" y="0"/>
            <a:ext cx="12262905" cy="6858000"/>
          </a:xfrm>
          <a:prstGeom prst="rect">
            <a:avLst/>
          </a:prstGeom>
        </p:spPr>
      </p:pic>
      <p:sp>
        <p:nvSpPr>
          <p:cNvPr id="2" name="Slide Number Placeholder 1">
            <a:extLst>
              <a:ext uri="{FF2B5EF4-FFF2-40B4-BE49-F238E27FC236}">
                <a16:creationId xmlns:a16="http://schemas.microsoft.com/office/drawing/2014/main" id="{8972555F-D9F3-47EA-F76C-9EB4A7ABB90F}"/>
              </a:ext>
            </a:extLst>
          </p:cNvPr>
          <p:cNvSpPr>
            <a:spLocks noGrp="1"/>
          </p:cNvSpPr>
          <p:nvPr>
            <p:ph type="sldNum" sz="quarter" idx="12"/>
          </p:nvPr>
        </p:nvSpPr>
        <p:spPr/>
        <p:txBody>
          <a:bodyPr/>
          <a:lstStyle/>
          <a:p>
            <a:fld id="{A2387473-506B-FA4E-97BB-CA312FD6E93F}" type="slidenum">
              <a:rPr lang="en-ES" smtClean="0"/>
              <a:t>71</a:t>
            </a:fld>
            <a:endParaRPr lang="en-ES"/>
          </a:p>
        </p:txBody>
      </p:sp>
    </p:spTree>
    <p:extLst>
      <p:ext uri="{BB962C8B-B14F-4D97-AF65-F5344CB8AC3E}">
        <p14:creationId xmlns:p14="http://schemas.microsoft.com/office/powerpoint/2010/main" val="1646231664"/>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9EF663-B52F-6860-7EA1-3E8DEEC2DA36}"/>
              </a:ext>
            </a:extLst>
          </p:cNvPr>
          <p:cNvPicPr>
            <a:picLocks noChangeAspect="1"/>
          </p:cNvPicPr>
          <p:nvPr/>
        </p:nvPicPr>
        <p:blipFill rotWithShape="1">
          <a:blip r:embed="rId3"/>
          <a:srcRect r="2814"/>
          <a:stretch/>
        </p:blipFill>
        <p:spPr>
          <a:xfrm>
            <a:off x="0" y="0"/>
            <a:ext cx="12192000" cy="6858000"/>
          </a:xfrm>
          <a:prstGeom prst="rect">
            <a:avLst/>
          </a:prstGeom>
        </p:spPr>
      </p:pic>
      <p:sp>
        <p:nvSpPr>
          <p:cNvPr id="5" name="Oval 4">
            <a:extLst>
              <a:ext uri="{FF2B5EF4-FFF2-40B4-BE49-F238E27FC236}">
                <a16:creationId xmlns:a16="http://schemas.microsoft.com/office/drawing/2014/main" id="{E153D4DA-EF1C-0E75-1A24-8D693DEE0A09}"/>
              </a:ext>
            </a:extLst>
          </p:cNvPr>
          <p:cNvSpPr/>
          <p:nvPr/>
        </p:nvSpPr>
        <p:spPr>
          <a:xfrm>
            <a:off x="1421027" y="568411"/>
            <a:ext cx="1668162" cy="60548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C24F98F7-A84E-14E3-95C1-03DD429F2A74}"/>
              </a:ext>
            </a:extLst>
          </p:cNvPr>
          <p:cNvSpPr txBox="1"/>
          <p:nvPr/>
        </p:nvSpPr>
        <p:spPr>
          <a:xfrm>
            <a:off x="2977978" y="1940011"/>
            <a:ext cx="6222857" cy="369332"/>
          </a:xfrm>
          <a:prstGeom prst="rect">
            <a:avLst/>
          </a:prstGeom>
          <a:noFill/>
        </p:spPr>
        <p:txBody>
          <a:bodyPr wrap="none" rtlCol="0">
            <a:spAutoFit/>
          </a:bodyPr>
          <a:lstStyle/>
          <a:p>
            <a:r>
              <a:rPr lang="el-GR" dirty="0">
                <a:highlight>
                  <a:srgbClr val="FFFF00"/>
                </a:highlight>
              </a:rPr>
              <a:t>Ανά πάσα στιγμή μπορώ να επιστρέψω σε προηγούμενη έκδοση</a:t>
            </a:r>
            <a:endParaRPr lang="en-ES" dirty="0">
              <a:highlight>
                <a:srgbClr val="FFFF00"/>
              </a:highlight>
            </a:endParaRPr>
          </a:p>
        </p:txBody>
      </p:sp>
      <p:sp>
        <p:nvSpPr>
          <p:cNvPr id="7" name="Oval 6">
            <a:extLst>
              <a:ext uri="{FF2B5EF4-FFF2-40B4-BE49-F238E27FC236}">
                <a16:creationId xmlns:a16="http://schemas.microsoft.com/office/drawing/2014/main" id="{EFAB4B8E-AF34-786D-4DA5-455E15D5B983}"/>
              </a:ext>
            </a:extLst>
          </p:cNvPr>
          <p:cNvSpPr/>
          <p:nvPr/>
        </p:nvSpPr>
        <p:spPr>
          <a:xfrm>
            <a:off x="0" y="6326659"/>
            <a:ext cx="988541" cy="40777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7">
            <a:extLst>
              <a:ext uri="{FF2B5EF4-FFF2-40B4-BE49-F238E27FC236}">
                <a16:creationId xmlns:a16="http://schemas.microsoft.com/office/drawing/2014/main" id="{040ADCD1-59AF-54C7-2F56-1AF88B933D12}"/>
              </a:ext>
            </a:extLst>
          </p:cNvPr>
          <p:cNvSpPr txBox="1"/>
          <p:nvPr/>
        </p:nvSpPr>
        <p:spPr>
          <a:xfrm>
            <a:off x="3089189" y="6161213"/>
            <a:ext cx="5433603" cy="369332"/>
          </a:xfrm>
          <a:prstGeom prst="rect">
            <a:avLst/>
          </a:prstGeom>
          <a:noFill/>
        </p:spPr>
        <p:txBody>
          <a:bodyPr wrap="none" rtlCol="0">
            <a:spAutoFit/>
          </a:bodyPr>
          <a:lstStyle/>
          <a:p>
            <a:r>
              <a:rPr lang="el-GR" dirty="0">
                <a:highlight>
                  <a:srgbClr val="FFFF00"/>
                </a:highlight>
              </a:rPr>
              <a:t>Μπορώ να δω αλλαγές που έγιναν από άλλους χρήστες</a:t>
            </a:r>
            <a:endParaRPr lang="en-ES" dirty="0">
              <a:highlight>
                <a:srgbClr val="FFFF00"/>
              </a:highlight>
            </a:endParaRPr>
          </a:p>
        </p:txBody>
      </p:sp>
      <p:sp>
        <p:nvSpPr>
          <p:cNvPr id="2" name="Slide Number Placeholder 1">
            <a:extLst>
              <a:ext uri="{FF2B5EF4-FFF2-40B4-BE49-F238E27FC236}">
                <a16:creationId xmlns:a16="http://schemas.microsoft.com/office/drawing/2014/main" id="{AB41D335-6D0C-324E-D069-05D1A79B0BC4}"/>
              </a:ext>
            </a:extLst>
          </p:cNvPr>
          <p:cNvSpPr>
            <a:spLocks noGrp="1"/>
          </p:cNvSpPr>
          <p:nvPr>
            <p:ph type="sldNum" sz="quarter" idx="12"/>
          </p:nvPr>
        </p:nvSpPr>
        <p:spPr/>
        <p:txBody>
          <a:bodyPr/>
          <a:lstStyle/>
          <a:p>
            <a:fld id="{A2387473-506B-FA4E-97BB-CA312FD6E93F}" type="slidenum">
              <a:rPr lang="en-ES" smtClean="0"/>
              <a:t>72</a:t>
            </a:fld>
            <a:endParaRPr lang="en-ES"/>
          </a:p>
        </p:txBody>
      </p:sp>
    </p:spTree>
    <p:extLst>
      <p:ext uri="{BB962C8B-B14F-4D97-AF65-F5344CB8AC3E}">
        <p14:creationId xmlns:p14="http://schemas.microsoft.com/office/powerpoint/2010/main" val="11679638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CE6CA-2EC9-2344-51E2-3440D2DB4FF5}"/>
              </a:ext>
            </a:extLst>
          </p:cNvPr>
          <p:cNvPicPr>
            <a:picLocks noChangeAspect="1"/>
          </p:cNvPicPr>
          <p:nvPr/>
        </p:nvPicPr>
        <p:blipFill>
          <a:blip r:embed="rId2"/>
          <a:stretch>
            <a:fillRect/>
          </a:stretch>
        </p:blipFill>
        <p:spPr>
          <a:xfrm>
            <a:off x="-19325" y="0"/>
            <a:ext cx="12211325" cy="6477000"/>
          </a:xfrm>
          <a:prstGeom prst="rect">
            <a:avLst/>
          </a:prstGeom>
        </p:spPr>
      </p:pic>
      <p:sp>
        <p:nvSpPr>
          <p:cNvPr id="5" name="Rectangle 4">
            <a:extLst>
              <a:ext uri="{FF2B5EF4-FFF2-40B4-BE49-F238E27FC236}">
                <a16:creationId xmlns:a16="http://schemas.microsoft.com/office/drawing/2014/main" id="{77D86CCA-AA7B-B7C4-9BDC-DC5B94FAB2E4}"/>
              </a:ext>
            </a:extLst>
          </p:cNvPr>
          <p:cNvSpPr/>
          <p:nvPr/>
        </p:nvSpPr>
        <p:spPr>
          <a:xfrm>
            <a:off x="10929257" y="40758"/>
            <a:ext cx="1262743" cy="381000"/>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F979399B-3755-E4A1-3070-E1C3792FB6E0}"/>
              </a:ext>
            </a:extLst>
          </p:cNvPr>
          <p:cNvSpPr/>
          <p:nvPr/>
        </p:nvSpPr>
        <p:spPr>
          <a:xfrm>
            <a:off x="1403498" y="5114260"/>
            <a:ext cx="531628" cy="38277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66BBC019-5D79-ABF4-64ED-CFA916CF3732}"/>
              </a:ext>
            </a:extLst>
          </p:cNvPr>
          <p:cNvSpPr>
            <a:spLocks noGrp="1"/>
          </p:cNvSpPr>
          <p:nvPr>
            <p:ph type="sldNum" sz="quarter" idx="12"/>
          </p:nvPr>
        </p:nvSpPr>
        <p:spPr/>
        <p:txBody>
          <a:bodyPr/>
          <a:lstStyle/>
          <a:p>
            <a:fld id="{A2387473-506B-FA4E-97BB-CA312FD6E93F}" type="slidenum">
              <a:rPr lang="en-ES" smtClean="0"/>
              <a:t>73</a:t>
            </a:fld>
            <a:endParaRPr lang="en-ES"/>
          </a:p>
        </p:txBody>
      </p:sp>
    </p:spTree>
    <p:extLst>
      <p:ext uri="{BB962C8B-B14F-4D97-AF65-F5344CB8AC3E}">
        <p14:creationId xmlns:p14="http://schemas.microsoft.com/office/powerpoint/2010/main" val="3103024751"/>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B1883B-7EAF-5E88-9B2C-86E468953611}"/>
              </a:ext>
            </a:extLst>
          </p:cNvPr>
          <p:cNvPicPr>
            <a:picLocks noChangeAspect="1"/>
          </p:cNvPicPr>
          <p:nvPr/>
        </p:nvPicPr>
        <p:blipFill>
          <a:blip r:embed="rId3"/>
          <a:stretch>
            <a:fillRect/>
          </a:stretch>
        </p:blipFill>
        <p:spPr>
          <a:xfrm>
            <a:off x="-1" y="0"/>
            <a:ext cx="12190801" cy="6466114"/>
          </a:xfrm>
          <a:prstGeom prst="rect">
            <a:avLst/>
          </a:prstGeom>
        </p:spPr>
      </p:pic>
      <p:sp>
        <p:nvSpPr>
          <p:cNvPr id="5" name="TextBox 4">
            <a:extLst>
              <a:ext uri="{FF2B5EF4-FFF2-40B4-BE49-F238E27FC236}">
                <a16:creationId xmlns:a16="http://schemas.microsoft.com/office/drawing/2014/main" id="{1BB74C08-E65F-EA45-336D-FB41898C3CEB}"/>
              </a:ext>
            </a:extLst>
          </p:cNvPr>
          <p:cNvSpPr txBox="1"/>
          <p:nvPr/>
        </p:nvSpPr>
        <p:spPr>
          <a:xfrm>
            <a:off x="3218611" y="2863725"/>
            <a:ext cx="5391989" cy="369332"/>
          </a:xfrm>
          <a:prstGeom prst="rect">
            <a:avLst/>
          </a:prstGeom>
          <a:noFill/>
        </p:spPr>
        <p:txBody>
          <a:bodyPr wrap="none" rtlCol="0">
            <a:spAutoFit/>
          </a:bodyPr>
          <a:lstStyle/>
          <a:p>
            <a:r>
              <a:rPr lang="el-GR" dirty="0">
                <a:highlight>
                  <a:srgbClr val="FFFF00"/>
                </a:highlight>
              </a:rPr>
              <a:t>Παρόμοιο περιβάλλον εργασίας με το </a:t>
            </a:r>
            <a:r>
              <a:rPr lang="en-US" dirty="0">
                <a:highlight>
                  <a:srgbClr val="FFFF00"/>
                </a:highlight>
              </a:rPr>
              <a:t>GitHub desktop</a:t>
            </a:r>
            <a:endParaRPr lang="en-ES" dirty="0">
              <a:highlight>
                <a:srgbClr val="FFFF00"/>
              </a:highlight>
            </a:endParaRPr>
          </a:p>
        </p:txBody>
      </p:sp>
      <p:sp>
        <p:nvSpPr>
          <p:cNvPr id="2" name="Slide Number Placeholder 1">
            <a:extLst>
              <a:ext uri="{FF2B5EF4-FFF2-40B4-BE49-F238E27FC236}">
                <a16:creationId xmlns:a16="http://schemas.microsoft.com/office/drawing/2014/main" id="{D084B263-138A-C075-965B-7C7FBB81BA1F}"/>
              </a:ext>
            </a:extLst>
          </p:cNvPr>
          <p:cNvSpPr>
            <a:spLocks noGrp="1"/>
          </p:cNvSpPr>
          <p:nvPr>
            <p:ph type="sldNum" sz="quarter" idx="12"/>
          </p:nvPr>
        </p:nvSpPr>
        <p:spPr/>
        <p:txBody>
          <a:bodyPr/>
          <a:lstStyle/>
          <a:p>
            <a:fld id="{A2387473-506B-FA4E-97BB-CA312FD6E93F}" type="slidenum">
              <a:rPr lang="en-ES" smtClean="0"/>
              <a:t>74</a:t>
            </a:fld>
            <a:endParaRPr lang="en-ES"/>
          </a:p>
        </p:txBody>
      </p:sp>
    </p:spTree>
    <p:extLst>
      <p:ext uri="{BB962C8B-B14F-4D97-AF65-F5344CB8AC3E}">
        <p14:creationId xmlns:p14="http://schemas.microsoft.com/office/powerpoint/2010/main" val="3105380085"/>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29E35C-AB78-69FF-B3A4-B175B65C6ABF}"/>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8AFDDDC-C612-52D0-145E-61DD2B21F74E}"/>
              </a:ext>
            </a:extLst>
          </p:cNvPr>
          <p:cNvSpPr/>
          <p:nvPr/>
        </p:nvSpPr>
        <p:spPr>
          <a:xfrm>
            <a:off x="2317898" y="468086"/>
            <a:ext cx="305559" cy="1970314"/>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6ABA8834-1228-297D-E075-87B545F2B2B0}"/>
              </a:ext>
            </a:extLst>
          </p:cNvPr>
          <p:cNvSpPr>
            <a:spLocks noGrp="1"/>
          </p:cNvSpPr>
          <p:nvPr>
            <p:ph type="sldNum" sz="quarter" idx="12"/>
          </p:nvPr>
        </p:nvSpPr>
        <p:spPr/>
        <p:txBody>
          <a:bodyPr/>
          <a:lstStyle/>
          <a:p>
            <a:fld id="{A2387473-506B-FA4E-97BB-CA312FD6E93F}" type="slidenum">
              <a:rPr lang="en-ES" smtClean="0"/>
              <a:t>75</a:t>
            </a:fld>
            <a:endParaRPr lang="en-ES"/>
          </a:p>
        </p:txBody>
      </p:sp>
    </p:spTree>
    <p:extLst>
      <p:ext uri="{BB962C8B-B14F-4D97-AF65-F5344CB8AC3E}">
        <p14:creationId xmlns:p14="http://schemas.microsoft.com/office/powerpoint/2010/main" val="2074019732"/>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466BF-7FD1-D657-26E2-195F2ADF4B70}"/>
              </a:ext>
            </a:extLst>
          </p:cNvPr>
          <p:cNvPicPr>
            <a:picLocks noChangeAspect="1"/>
          </p:cNvPicPr>
          <p:nvPr/>
        </p:nvPicPr>
        <p:blipFill>
          <a:blip r:embed="rId3"/>
          <a:stretch>
            <a:fillRect/>
          </a:stretch>
        </p:blipFill>
        <p:spPr>
          <a:xfrm>
            <a:off x="-1" y="0"/>
            <a:ext cx="12192001" cy="6858000"/>
          </a:xfrm>
          <a:prstGeom prst="rect">
            <a:avLst/>
          </a:prstGeom>
        </p:spPr>
      </p:pic>
      <p:sp>
        <p:nvSpPr>
          <p:cNvPr id="2" name="Slide Number Placeholder 1">
            <a:extLst>
              <a:ext uri="{FF2B5EF4-FFF2-40B4-BE49-F238E27FC236}">
                <a16:creationId xmlns:a16="http://schemas.microsoft.com/office/drawing/2014/main" id="{F010A421-237D-018E-886B-19EF9D42605D}"/>
              </a:ext>
            </a:extLst>
          </p:cNvPr>
          <p:cNvSpPr>
            <a:spLocks noGrp="1"/>
          </p:cNvSpPr>
          <p:nvPr>
            <p:ph type="sldNum" sz="quarter" idx="12"/>
          </p:nvPr>
        </p:nvSpPr>
        <p:spPr/>
        <p:txBody>
          <a:bodyPr/>
          <a:lstStyle/>
          <a:p>
            <a:fld id="{A2387473-506B-FA4E-97BB-CA312FD6E93F}" type="slidenum">
              <a:rPr lang="en-ES" smtClean="0"/>
              <a:t>76</a:t>
            </a:fld>
            <a:endParaRPr lang="en-ES"/>
          </a:p>
        </p:txBody>
      </p:sp>
      <p:sp>
        <p:nvSpPr>
          <p:cNvPr id="3" name="Rectangle 2">
            <a:extLst>
              <a:ext uri="{FF2B5EF4-FFF2-40B4-BE49-F238E27FC236}">
                <a16:creationId xmlns:a16="http://schemas.microsoft.com/office/drawing/2014/main" id="{D4DC8F67-D849-2277-5BE5-91B07D28C3E6}"/>
              </a:ext>
            </a:extLst>
          </p:cNvPr>
          <p:cNvSpPr/>
          <p:nvPr/>
        </p:nvSpPr>
        <p:spPr>
          <a:xfrm>
            <a:off x="2105247" y="457200"/>
            <a:ext cx="5092995" cy="398720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Rectangle 4">
            <a:extLst>
              <a:ext uri="{FF2B5EF4-FFF2-40B4-BE49-F238E27FC236}">
                <a16:creationId xmlns:a16="http://schemas.microsoft.com/office/drawing/2014/main" id="{69CBA2E0-E301-FFDE-8BD2-6B28B558C80D}"/>
              </a:ext>
            </a:extLst>
          </p:cNvPr>
          <p:cNvSpPr/>
          <p:nvPr/>
        </p:nvSpPr>
        <p:spPr>
          <a:xfrm>
            <a:off x="7290391" y="457200"/>
            <a:ext cx="4901609" cy="3987209"/>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56979B73-A685-AD6D-EE7A-6CB78AEED3F3}"/>
              </a:ext>
            </a:extLst>
          </p:cNvPr>
          <p:cNvSpPr/>
          <p:nvPr/>
        </p:nvSpPr>
        <p:spPr>
          <a:xfrm>
            <a:off x="3721395" y="3253563"/>
            <a:ext cx="542261" cy="4253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336841779"/>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2C88F-D305-35A0-2390-D7042BA5BFB8}"/>
              </a:ext>
            </a:extLst>
          </p:cNvPr>
          <p:cNvPicPr>
            <a:picLocks noChangeAspect="1"/>
          </p:cNvPicPr>
          <p:nvPr/>
        </p:nvPicPr>
        <p:blipFill>
          <a:blip r:embed="rId3"/>
          <a:stretch>
            <a:fillRect/>
          </a:stretch>
        </p:blipFill>
        <p:spPr>
          <a:xfrm>
            <a:off x="-1" y="43249"/>
            <a:ext cx="12187689" cy="6505832"/>
          </a:xfrm>
          <a:prstGeom prst="rect">
            <a:avLst/>
          </a:prstGeom>
        </p:spPr>
      </p:pic>
      <p:sp>
        <p:nvSpPr>
          <p:cNvPr id="2" name="Slide Number Placeholder 1">
            <a:extLst>
              <a:ext uri="{FF2B5EF4-FFF2-40B4-BE49-F238E27FC236}">
                <a16:creationId xmlns:a16="http://schemas.microsoft.com/office/drawing/2014/main" id="{DC066479-DAE0-4A13-46CA-1F66A6FE062B}"/>
              </a:ext>
            </a:extLst>
          </p:cNvPr>
          <p:cNvSpPr>
            <a:spLocks noGrp="1"/>
          </p:cNvSpPr>
          <p:nvPr>
            <p:ph type="sldNum" sz="quarter" idx="12"/>
          </p:nvPr>
        </p:nvSpPr>
        <p:spPr/>
        <p:txBody>
          <a:bodyPr/>
          <a:lstStyle/>
          <a:p>
            <a:fld id="{A2387473-506B-FA4E-97BB-CA312FD6E93F}" type="slidenum">
              <a:rPr lang="en-ES" smtClean="0"/>
              <a:t>77</a:t>
            </a:fld>
            <a:endParaRPr lang="en-ES"/>
          </a:p>
        </p:txBody>
      </p:sp>
    </p:spTree>
    <p:extLst>
      <p:ext uri="{BB962C8B-B14F-4D97-AF65-F5344CB8AC3E}">
        <p14:creationId xmlns:p14="http://schemas.microsoft.com/office/powerpoint/2010/main" val="2514296579"/>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C16B8-64E8-63B7-4160-3DF60D2A4B93}"/>
              </a:ext>
            </a:extLst>
          </p:cNvPr>
          <p:cNvPicPr>
            <a:picLocks noChangeAspect="1"/>
          </p:cNvPicPr>
          <p:nvPr/>
        </p:nvPicPr>
        <p:blipFill>
          <a:blip r:embed="rId3">
            <a:alphaModFix amt="27000"/>
          </a:blip>
          <a:stretch>
            <a:fillRect/>
          </a:stretch>
        </p:blipFill>
        <p:spPr>
          <a:xfrm>
            <a:off x="-1" y="43249"/>
            <a:ext cx="12187689" cy="6505832"/>
          </a:xfrm>
          <a:prstGeom prst="rect">
            <a:avLst/>
          </a:prstGeom>
          <a:noFill/>
          <a:effectLst/>
        </p:spPr>
      </p:pic>
      <p:pic>
        <p:nvPicPr>
          <p:cNvPr id="5" name="Picture 4">
            <a:extLst>
              <a:ext uri="{FF2B5EF4-FFF2-40B4-BE49-F238E27FC236}">
                <a16:creationId xmlns:a16="http://schemas.microsoft.com/office/drawing/2014/main" id="{8779596F-BAA7-99C9-1AA0-D0D08B2EC871}"/>
              </a:ext>
            </a:extLst>
          </p:cNvPr>
          <p:cNvPicPr>
            <a:picLocks noChangeAspect="1"/>
          </p:cNvPicPr>
          <p:nvPr/>
        </p:nvPicPr>
        <p:blipFill>
          <a:blip r:embed="rId4"/>
          <a:stretch>
            <a:fillRect/>
          </a:stretch>
        </p:blipFill>
        <p:spPr>
          <a:xfrm>
            <a:off x="1530177" y="1474346"/>
            <a:ext cx="6978792" cy="2802384"/>
          </a:xfrm>
          <a:prstGeom prst="rect">
            <a:avLst/>
          </a:prstGeom>
        </p:spPr>
      </p:pic>
      <p:pic>
        <p:nvPicPr>
          <p:cNvPr id="6" name="Picture 5">
            <a:extLst>
              <a:ext uri="{FF2B5EF4-FFF2-40B4-BE49-F238E27FC236}">
                <a16:creationId xmlns:a16="http://schemas.microsoft.com/office/drawing/2014/main" id="{998AFA1B-B755-6436-7DAB-42A9ED318EA1}"/>
              </a:ext>
            </a:extLst>
          </p:cNvPr>
          <p:cNvPicPr>
            <a:picLocks noChangeAspect="1"/>
          </p:cNvPicPr>
          <p:nvPr/>
        </p:nvPicPr>
        <p:blipFill rotWithShape="1">
          <a:blip r:embed="rId5"/>
          <a:srcRect b="55832"/>
          <a:stretch/>
        </p:blipFill>
        <p:spPr>
          <a:xfrm>
            <a:off x="3161270" y="4428597"/>
            <a:ext cx="7972168" cy="2272351"/>
          </a:xfrm>
          <a:prstGeom prst="rect">
            <a:avLst/>
          </a:prstGeom>
        </p:spPr>
      </p:pic>
      <p:sp>
        <p:nvSpPr>
          <p:cNvPr id="2" name="Slide Number Placeholder 1">
            <a:extLst>
              <a:ext uri="{FF2B5EF4-FFF2-40B4-BE49-F238E27FC236}">
                <a16:creationId xmlns:a16="http://schemas.microsoft.com/office/drawing/2014/main" id="{5CE5023B-19EC-B7F1-C89A-AD1E59CD77F0}"/>
              </a:ext>
            </a:extLst>
          </p:cNvPr>
          <p:cNvSpPr>
            <a:spLocks noGrp="1"/>
          </p:cNvSpPr>
          <p:nvPr>
            <p:ph type="sldNum" sz="quarter" idx="12"/>
          </p:nvPr>
        </p:nvSpPr>
        <p:spPr/>
        <p:txBody>
          <a:bodyPr/>
          <a:lstStyle/>
          <a:p>
            <a:fld id="{A2387473-506B-FA4E-97BB-CA312FD6E93F}" type="slidenum">
              <a:rPr lang="en-ES" smtClean="0"/>
              <a:t>78</a:t>
            </a:fld>
            <a:endParaRPr lang="en-ES"/>
          </a:p>
        </p:txBody>
      </p:sp>
    </p:spTree>
    <p:extLst>
      <p:ext uri="{BB962C8B-B14F-4D97-AF65-F5344CB8AC3E}">
        <p14:creationId xmlns:p14="http://schemas.microsoft.com/office/powerpoint/2010/main" val="127774061"/>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8FB1F4-9BBE-967C-56AD-5D7F82C65710}"/>
              </a:ext>
            </a:extLst>
          </p:cNvPr>
          <p:cNvPicPr>
            <a:picLocks noChangeAspect="1"/>
          </p:cNvPicPr>
          <p:nvPr/>
        </p:nvPicPr>
        <p:blipFill>
          <a:blip r:embed="rId3"/>
          <a:stretch>
            <a:fillRect/>
          </a:stretch>
        </p:blipFill>
        <p:spPr>
          <a:xfrm>
            <a:off x="0" y="1424763"/>
            <a:ext cx="12183999" cy="4510216"/>
          </a:xfrm>
          <a:prstGeom prst="rect">
            <a:avLst/>
          </a:prstGeom>
        </p:spPr>
      </p:pic>
      <p:sp>
        <p:nvSpPr>
          <p:cNvPr id="2" name="Oval 1">
            <a:extLst>
              <a:ext uri="{FF2B5EF4-FFF2-40B4-BE49-F238E27FC236}">
                <a16:creationId xmlns:a16="http://schemas.microsoft.com/office/drawing/2014/main" id="{0544C007-0410-0397-EF49-04A2BDD603D3}"/>
              </a:ext>
            </a:extLst>
          </p:cNvPr>
          <p:cNvSpPr/>
          <p:nvPr/>
        </p:nvSpPr>
        <p:spPr>
          <a:xfrm>
            <a:off x="712381" y="1752360"/>
            <a:ext cx="925033" cy="59542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3" name="Rectangle 2">
            <a:extLst>
              <a:ext uri="{FF2B5EF4-FFF2-40B4-BE49-F238E27FC236}">
                <a16:creationId xmlns:a16="http://schemas.microsoft.com/office/drawing/2014/main" id="{4A47340F-13E1-FBEE-26ED-B82B6904525A}"/>
              </a:ext>
            </a:extLst>
          </p:cNvPr>
          <p:cNvSpPr/>
          <p:nvPr/>
        </p:nvSpPr>
        <p:spPr>
          <a:xfrm>
            <a:off x="7813159" y="3837557"/>
            <a:ext cx="2169041" cy="1339703"/>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Slide Number Placeholder 5">
            <a:extLst>
              <a:ext uri="{FF2B5EF4-FFF2-40B4-BE49-F238E27FC236}">
                <a16:creationId xmlns:a16="http://schemas.microsoft.com/office/drawing/2014/main" id="{09F65635-DC8F-02E9-FA10-C5D4277876D6}"/>
              </a:ext>
            </a:extLst>
          </p:cNvPr>
          <p:cNvSpPr>
            <a:spLocks noGrp="1"/>
          </p:cNvSpPr>
          <p:nvPr>
            <p:ph type="sldNum" sz="quarter" idx="12"/>
          </p:nvPr>
        </p:nvSpPr>
        <p:spPr/>
        <p:txBody>
          <a:bodyPr/>
          <a:lstStyle/>
          <a:p>
            <a:fld id="{A2387473-506B-FA4E-97BB-CA312FD6E93F}" type="slidenum">
              <a:rPr lang="en-ES" smtClean="0"/>
              <a:t>79</a:t>
            </a:fld>
            <a:endParaRPr lang="en-ES" dirty="0"/>
          </a:p>
        </p:txBody>
      </p:sp>
      <p:sp>
        <p:nvSpPr>
          <p:cNvPr id="7" name="TextBox 6">
            <a:extLst>
              <a:ext uri="{FF2B5EF4-FFF2-40B4-BE49-F238E27FC236}">
                <a16:creationId xmlns:a16="http://schemas.microsoft.com/office/drawing/2014/main" id="{4680CA4A-FBBC-6808-37F7-DB45DD328C4A}"/>
              </a:ext>
            </a:extLst>
          </p:cNvPr>
          <p:cNvSpPr txBox="1"/>
          <p:nvPr/>
        </p:nvSpPr>
        <p:spPr>
          <a:xfrm>
            <a:off x="383059" y="321276"/>
            <a:ext cx="3012363" cy="707886"/>
          </a:xfrm>
          <a:prstGeom prst="rect">
            <a:avLst/>
          </a:prstGeom>
          <a:noFill/>
        </p:spPr>
        <p:txBody>
          <a:bodyPr wrap="none" rtlCol="0">
            <a:spAutoFit/>
          </a:bodyPr>
          <a:lstStyle/>
          <a:p>
            <a:r>
              <a:rPr lang="en-US" sz="4000" dirty="0"/>
              <a:t>GitHub issues</a:t>
            </a:r>
            <a:endParaRPr lang="en-ES" sz="4000" dirty="0"/>
          </a:p>
        </p:txBody>
      </p:sp>
      <p:cxnSp>
        <p:nvCxnSpPr>
          <p:cNvPr id="8" name="Straight Connector 7">
            <a:extLst>
              <a:ext uri="{FF2B5EF4-FFF2-40B4-BE49-F238E27FC236}">
                <a16:creationId xmlns:a16="http://schemas.microsoft.com/office/drawing/2014/main" id="{96CB484A-72A6-B1AE-D59A-7075208CA361}"/>
              </a:ext>
            </a:extLst>
          </p:cNvPr>
          <p:cNvCxnSpPr>
            <a:cxnSpLocks/>
          </p:cNvCxnSpPr>
          <p:nvPr/>
        </p:nvCxnSpPr>
        <p:spPr>
          <a:xfrm flipV="1">
            <a:off x="482559" y="1029162"/>
            <a:ext cx="2813534" cy="12382"/>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9097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C2FE71-6246-1E06-318B-8194EB463735}"/>
              </a:ext>
            </a:extLst>
          </p:cNvPr>
          <p:cNvSpPr txBox="1"/>
          <p:nvPr/>
        </p:nvSpPr>
        <p:spPr>
          <a:xfrm>
            <a:off x="650450" y="923827"/>
            <a:ext cx="10671142" cy="2554545"/>
          </a:xfrm>
          <a:prstGeom prst="rect">
            <a:avLst/>
          </a:prstGeom>
          <a:noFill/>
        </p:spPr>
        <p:txBody>
          <a:bodyPr wrap="square" rtlCol="0">
            <a:spAutoFit/>
          </a:bodyPr>
          <a:lstStyle/>
          <a:p>
            <a:pPr algn="r"/>
            <a:r>
              <a:rPr lang="en-GB" sz="3200" b="0" i="1" u="none" strike="noStrike">
                <a:solidFill>
                  <a:srgbClr val="24292F"/>
                </a:solidFill>
                <a:effectLst/>
                <a:latin typeface="+mj-lt"/>
              </a:rPr>
              <a:t>“God dammit Pas, I don't understand this. When I decided to do ecology, I thought I would be in the jungle or in a natural ecosystem collecting data or observing pandas. I want action not programming and statistics. Why to </a:t>
            </a:r>
            <a:r>
              <a:rPr lang="en-GB" sz="3200" i="1">
                <a:solidFill>
                  <a:srgbClr val="24292F"/>
                </a:solidFill>
                <a:latin typeface="+mj-lt"/>
              </a:rPr>
              <a:t>be </a:t>
            </a:r>
            <a:r>
              <a:rPr lang="en-GB" sz="3200" b="0" i="1" u="none" strike="noStrike">
                <a:solidFill>
                  <a:srgbClr val="24292F"/>
                </a:solidFill>
                <a:effectLst/>
                <a:latin typeface="+mj-lt"/>
              </a:rPr>
              <a:t>here? </a:t>
            </a:r>
          </a:p>
          <a:p>
            <a:pPr algn="r"/>
            <a:r>
              <a:rPr lang="en-GB" sz="3200" b="0" i="1" u="none" strike="noStrike">
                <a:solidFill>
                  <a:srgbClr val="24292F"/>
                </a:solidFill>
                <a:effectLst/>
                <a:latin typeface="+mj-lt"/>
              </a:rPr>
              <a:t>Aren't</a:t>
            </a:r>
            <a:r>
              <a:rPr lang="en-GB" sz="3200" i="1">
                <a:solidFill>
                  <a:srgbClr val="24292F"/>
                </a:solidFill>
                <a:latin typeface="+mj-lt"/>
              </a:rPr>
              <a:t> pandas cool animals?</a:t>
            </a:r>
            <a:r>
              <a:rPr lang="en-GB" sz="3200" b="0" i="1" u="none" strike="noStrike">
                <a:solidFill>
                  <a:srgbClr val="24292F"/>
                </a:solidFill>
                <a:effectLst/>
                <a:latin typeface="+mj-lt"/>
              </a:rPr>
              <a:t>”</a:t>
            </a:r>
            <a:endParaRPr lang="en-ES" sz="3200" i="1">
              <a:latin typeface="+mj-lt"/>
            </a:endParaRPr>
          </a:p>
        </p:txBody>
      </p:sp>
      <p:pic>
        <p:nvPicPr>
          <p:cNvPr id="6146" name="Picture 2" descr="Coding Panda (@CodingPanda2) / X">
            <a:extLst>
              <a:ext uri="{FF2B5EF4-FFF2-40B4-BE49-F238E27FC236}">
                <a16:creationId xmlns:a16="http://schemas.microsoft.com/office/drawing/2014/main" id="{D8F09379-E9EF-F1DD-7AF9-1E441CB91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84" b="31148"/>
          <a:stretch/>
        </p:blipFill>
        <p:spPr bwMode="auto">
          <a:xfrm>
            <a:off x="3556000" y="4871746"/>
            <a:ext cx="5080000" cy="170523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FC62545-D7A8-A3DA-3A51-AB9C02796831}"/>
              </a:ext>
            </a:extLst>
          </p:cNvPr>
          <p:cNvCxnSpPr>
            <a:cxnSpLocks/>
          </p:cNvCxnSpPr>
          <p:nvPr/>
        </p:nvCxnSpPr>
        <p:spPr>
          <a:xfrm>
            <a:off x="998838" y="809335"/>
            <a:ext cx="1019432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65EBE0A-E4A3-39A8-ADE7-108C70F11AB5}"/>
              </a:ext>
            </a:extLst>
          </p:cNvPr>
          <p:cNvCxnSpPr>
            <a:cxnSpLocks/>
          </p:cNvCxnSpPr>
          <p:nvPr/>
        </p:nvCxnSpPr>
        <p:spPr>
          <a:xfrm>
            <a:off x="998838" y="4079968"/>
            <a:ext cx="10194324"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5845D04-1620-0DF1-9FBB-5B24F41ED0AA}"/>
              </a:ext>
            </a:extLst>
          </p:cNvPr>
          <p:cNvSpPr txBox="1"/>
          <p:nvPr/>
        </p:nvSpPr>
        <p:spPr>
          <a:xfrm>
            <a:off x="998838" y="3575224"/>
            <a:ext cx="2036840" cy="400110"/>
          </a:xfrm>
          <a:prstGeom prst="rect">
            <a:avLst/>
          </a:prstGeom>
          <a:noFill/>
        </p:spPr>
        <p:txBody>
          <a:bodyPr wrap="none" rtlCol="0">
            <a:spAutoFit/>
          </a:bodyPr>
          <a:lstStyle/>
          <a:p>
            <a:r>
              <a:rPr lang="en-ES" sz="2000" dirty="0">
                <a:latin typeface="+mj-lt"/>
              </a:rPr>
              <a:t>Y.S., Uppsala 2019</a:t>
            </a:r>
          </a:p>
        </p:txBody>
      </p:sp>
      <p:sp>
        <p:nvSpPr>
          <p:cNvPr id="2" name="Slide Number Placeholder 1">
            <a:extLst>
              <a:ext uri="{FF2B5EF4-FFF2-40B4-BE49-F238E27FC236}">
                <a16:creationId xmlns:a16="http://schemas.microsoft.com/office/drawing/2014/main" id="{FACC55D8-C45D-7B55-2D5B-13039343D6E2}"/>
              </a:ext>
            </a:extLst>
          </p:cNvPr>
          <p:cNvSpPr>
            <a:spLocks noGrp="1"/>
          </p:cNvSpPr>
          <p:nvPr>
            <p:ph type="sldNum" sz="quarter" idx="12"/>
          </p:nvPr>
        </p:nvSpPr>
        <p:spPr/>
        <p:txBody>
          <a:bodyPr/>
          <a:lstStyle/>
          <a:p>
            <a:fld id="{88576F0B-C333-A742-B691-FD0B8D41BFAE}" type="slidenum">
              <a:rPr lang="en-ES" smtClean="0"/>
              <a:t>8</a:t>
            </a:fld>
            <a:endParaRPr lang="en-ES"/>
          </a:p>
        </p:txBody>
      </p:sp>
    </p:spTree>
    <p:extLst>
      <p:ext uri="{BB962C8B-B14F-4D97-AF65-F5344CB8AC3E}">
        <p14:creationId xmlns:p14="http://schemas.microsoft.com/office/powerpoint/2010/main" val="1244259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4895D-4154-60B9-0547-BE82757B27F0}"/>
              </a:ext>
            </a:extLst>
          </p:cNvPr>
          <p:cNvSpPr>
            <a:spLocks noGrp="1"/>
          </p:cNvSpPr>
          <p:nvPr>
            <p:ph type="sldNum" sz="quarter" idx="12"/>
          </p:nvPr>
        </p:nvSpPr>
        <p:spPr/>
        <p:txBody>
          <a:bodyPr/>
          <a:lstStyle/>
          <a:p>
            <a:fld id="{A2387473-506B-FA4E-97BB-CA312FD6E93F}" type="slidenum">
              <a:rPr lang="en-ES" smtClean="0"/>
              <a:t>80</a:t>
            </a:fld>
            <a:endParaRPr lang="en-ES"/>
          </a:p>
        </p:txBody>
      </p:sp>
      <p:pic>
        <p:nvPicPr>
          <p:cNvPr id="5" name="Picture 4">
            <a:extLst>
              <a:ext uri="{FF2B5EF4-FFF2-40B4-BE49-F238E27FC236}">
                <a16:creationId xmlns:a16="http://schemas.microsoft.com/office/drawing/2014/main" id="{3E0FFE88-7136-99AC-531C-F2FDE60B8440}"/>
              </a:ext>
            </a:extLst>
          </p:cNvPr>
          <p:cNvPicPr>
            <a:picLocks noChangeAspect="1"/>
          </p:cNvPicPr>
          <p:nvPr/>
        </p:nvPicPr>
        <p:blipFill>
          <a:blip r:embed="rId2"/>
          <a:stretch>
            <a:fillRect/>
          </a:stretch>
        </p:blipFill>
        <p:spPr>
          <a:xfrm>
            <a:off x="1508567" y="275687"/>
            <a:ext cx="8473633" cy="6128332"/>
          </a:xfrm>
          <a:prstGeom prst="rect">
            <a:avLst/>
          </a:prstGeom>
        </p:spPr>
      </p:pic>
      <p:pic>
        <p:nvPicPr>
          <p:cNvPr id="6" name="Picture 5">
            <a:extLst>
              <a:ext uri="{FF2B5EF4-FFF2-40B4-BE49-F238E27FC236}">
                <a16:creationId xmlns:a16="http://schemas.microsoft.com/office/drawing/2014/main" id="{9591A70D-1173-A1BD-DA4F-92102DDDA360}"/>
              </a:ext>
            </a:extLst>
          </p:cNvPr>
          <p:cNvPicPr>
            <a:picLocks noChangeAspect="1"/>
          </p:cNvPicPr>
          <p:nvPr/>
        </p:nvPicPr>
        <p:blipFill rotWithShape="1">
          <a:blip r:embed="rId3"/>
          <a:srcRect b="15542"/>
          <a:stretch/>
        </p:blipFill>
        <p:spPr>
          <a:xfrm>
            <a:off x="1508567" y="275687"/>
            <a:ext cx="8473633" cy="6582313"/>
          </a:xfrm>
          <a:prstGeom prst="rect">
            <a:avLst/>
          </a:prstGeom>
        </p:spPr>
      </p:pic>
    </p:spTree>
    <p:extLst>
      <p:ext uri="{BB962C8B-B14F-4D97-AF65-F5344CB8AC3E}">
        <p14:creationId xmlns:p14="http://schemas.microsoft.com/office/powerpoint/2010/main" val="230251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D7F2EB-707A-73D5-FA78-3251FDAFD466}"/>
              </a:ext>
            </a:extLst>
          </p:cNvPr>
          <p:cNvPicPr>
            <a:picLocks noChangeAspect="1"/>
          </p:cNvPicPr>
          <p:nvPr/>
        </p:nvPicPr>
        <p:blipFill rotWithShape="1">
          <a:blip r:embed="rId3"/>
          <a:srcRect r="25458"/>
          <a:stretch/>
        </p:blipFill>
        <p:spPr>
          <a:xfrm>
            <a:off x="-1" y="0"/>
            <a:ext cx="12192001" cy="6858000"/>
          </a:xfrm>
          <a:prstGeom prst="rect">
            <a:avLst/>
          </a:prstGeom>
        </p:spPr>
      </p:pic>
      <p:sp>
        <p:nvSpPr>
          <p:cNvPr id="5" name="TextBox 4">
            <a:extLst>
              <a:ext uri="{FF2B5EF4-FFF2-40B4-BE49-F238E27FC236}">
                <a16:creationId xmlns:a16="http://schemas.microsoft.com/office/drawing/2014/main" id="{FA17AD2B-E5A3-38EB-E865-83AD5B5A1122}"/>
              </a:ext>
            </a:extLst>
          </p:cNvPr>
          <p:cNvSpPr txBox="1"/>
          <p:nvPr/>
        </p:nvSpPr>
        <p:spPr>
          <a:xfrm>
            <a:off x="4791762" y="672226"/>
            <a:ext cx="4935005" cy="369332"/>
          </a:xfrm>
          <a:prstGeom prst="rect">
            <a:avLst/>
          </a:prstGeom>
          <a:noFill/>
        </p:spPr>
        <p:txBody>
          <a:bodyPr wrap="none" rtlCol="0">
            <a:spAutoFit/>
          </a:bodyPr>
          <a:lstStyle/>
          <a:p>
            <a:r>
              <a:rPr lang="el-GR" dirty="0">
                <a:highlight>
                  <a:srgbClr val="FFFF00"/>
                </a:highlight>
              </a:rPr>
              <a:t>Βολικό για μεγάλα </a:t>
            </a:r>
            <a:r>
              <a:rPr lang="en-US" dirty="0">
                <a:highlight>
                  <a:srgbClr val="FFFF00"/>
                </a:highlight>
              </a:rPr>
              <a:t>project </a:t>
            </a:r>
            <a:r>
              <a:rPr lang="en-US" dirty="0" err="1">
                <a:highlight>
                  <a:srgbClr val="FFFF00"/>
                </a:highlight>
              </a:rPr>
              <a:t>μ</a:t>
            </a:r>
            <a:r>
              <a:rPr lang="el-GR" dirty="0">
                <a:highlight>
                  <a:srgbClr val="FFFF00"/>
                </a:highlight>
              </a:rPr>
              <a:t>ε πολλούς συνεργάτες</a:t>
            </a:r>
            <a:endParaRPr lang="en-ES" dirty="0">
              <a:highlight>
                <a:srgbClr val="FFFF00"/>
              </a:highlight>
            </a:endParaRPr>
          </a:p>
        </p:txBody>
      </p:sp>
      <p:sp>
        <p:nvSpPr>
          <p:cNvPr id="2" name="Slide Number Placeholder 1">
            <a:extLst>
              <a:ext uri="{FF2B5EF4-FFF2-40B4-BE49-F238E27FC236}">
                <a16:creationId xmlns:a16="http://schemas.microsoft.com/office/drawing/2014/main" id="{92CF1604-643E-A6D7-339D-8E0DB7666EEB}"/>
              </a:ext>
            </a:extLst>
          </p:cNvPr>
          <p:cNvSpPr>
            <a:spLocks noGrp="1"/>
          </p:cNvSpPr>
          <p:nvPr>
            <p:ph type="sldNum" sz="quarter" idx="12"/>
          </p:nvPr>
        </p:nvSpPr>
        <p:spPr/>
        <p:txBody>
          <a:bodyPr/>
          <a:lstStyle/>
          <a:p>
            <a:fld id="{A2387473-506B-FA4E-97BB-CA312FD6E93F}" type="slidenum">
              <a:rPr lang="en-ES" smtClean="0"/>
              <a:t>81</a:t>
            </a:fld>
            <a:endParaRPr lang="en-ES"/>
          </a:p>
        </p:txBody>
      </p:sp>
      <p:sp>
        <p:nvSpPr>
          <p:cNvPr id="3" name="Rounded Rectangular Callout 2">
            <a:extLst>
              <a:ext uri="{FF2B5EF4-FFF2-40B4-BE49-F238E27FC236}">
                <a16:creationId xmlns:a16="http://schemas.microsoft.com/office/drawing/2014/main" id="{AC0ADDE0-E7DC-7DD8-88DB-ECD97A3E95AA}"/>
              </a:ext>
            </a:extLst>
          </p:cNvPr>
          <p:cNvSpPr/>
          <p:nvPr/>
        </p:nvSpPr>
        <p:spPr>
          <a:xfrm>
            <a:off x="876298" y="4650718"/>
            <a:ext cx="2711303" cy="1304785"/>
          </a:xfrm>
          <a:prstGeom prst="wedgeRoundRectCallout">
            <a:avLst>
              <a:gd name="adj1" fmla="val -46465"/>
              <a:gd name="adj2" fmla="val 11118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l-GR" sz="1400" i="1" dirty="0">
                <a:solidFill>
                  <a:schemeClr val="tx1"/>
                </a:solidFill>
                <a:latin typeface="+mj-lt"/>
              </a:rPr>
              <a:t>Ξεκίνησα τη συγγραφή της μεθοδολογίας, αλλά δε θυμάμαι πώς μετρήσαμε τη συγκέντρωση νικελίου.</a:t>
            </a:r>
            <a:endParaRPr lang="en-ES" sz="1400" i="1" dirty="0">
              <a:solidFill>
                <a:schemeClr val="tx1"/>
              </a:solidFill>
              <a:latin typeface="+mj-lt"/>
            </a:endParaRPr>
          </a:p>
        </p:txBody>
      </p:sp>
      <p:sp>
        <p:nvSpPr>
          <p:cNvPr id="9" name="Rounded Rectangular Callout 8">
            <a:extLst>
              <a:ext uri="{FF2B5EF4-FFF2-40B4-BE49-F238E27FC236}">
                <a16:creationId xmlns:a16="http://schemas.microsoft.com/office/drawing/2014/main" id="{8464609B-5648-DCCB-65D6-4D60D24B6488}"/>
              </a:ext>
            </a:extLst>
          </p:cNvPr>
          <p:cNvSpPr/>
          <p:nvPr/>
        </p:nvSpPr>
        <p:spPr>
          <a:xfrm>
            <a:off x="4463900" y="4521765"/>
            <a:ext cx="2711303" cy="957455"/>
          </a:xfrm>
          <a:prstGeom prst="wedgeRoundRectCallout">
            <a:avLst>
              <a:gd name="adj1" fmla="val 42555"/>
              <a:gd name="adj2" fmla="val 13117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l-GR" sz="1400" dirty="0">
                <a:solidFill>
                  <a:schemeClr val="tx1"/>
                </a:solidFill>
                <a:latin typeface="+mj-lt"/>
              </a:rPr>
              <a:t>Το αναλαμβάνω εγώ!</a:t>
            </a:r>
            <a:endParaRPr lang="en-ES" sz="1400" dirty="0">
              <a:solidFill>
                <a:schemeClr val="tx1"/>
              </a:solidFill>
              <a:latin typeface="+mj-lt"/>
            </a:endParaRPr>
          </a:p>
          <a:p>
            <a:pPr algn="ctr"/>
            <a:endParaRPr lang="en-ES" sz="1400" dirty="0"/>
          </a:p>
        </p:txBody>
      </p:sp>
    </p:spTree>
    <p:extLst>
      <p:ext uri="{BB962C8B-B14F-4D97-AF65-F5344CB8AC3E}">
        <p14:creationId xmlns:p14="http://schemas.microsoft.com/office/powerpoint/2010/main" val="66435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6FC93A-8A67-13E6-622A-8D7D0C2B1502}"/>
              </a:ext>
            </a:extLst>
          </p:cNvPr>
          <p:cNvSpPr txBox="1"/>
          <p:nvPr/>
        </p:nvSpPr>
        <p:spPr>
          <a:xfrm>
            <a:off x="383059" y="321276"/>
            <a:ext cx="3943195" cy="707886"/>
          </a:xfrm>
          <a:prstGeom prst="rect">
            <a:avLst/>
          </a:prstGeom>
          <a:noFill/>
        </p:spPr>
        <p:txBody>
          <a:bodyPr wrap="none" rtlCol="0">
            <a:spAutoFit/>
          </a:bodyPr>
          <a:lstStyle/>
          <a:p>
            <a:r>
              <a:rPr lang="en-US" sz="4000" dirty="0"/>
              <a:t>Branches</a:t>
            </a:r>
            <a:r>
              <a:rPr lang="el-GR" sz="4000" dirty="0"/>
              <a:t> (κλάδοι)</a:t>
            </a:r>
            <a:endParaRPr lang="en-ES" sz="4000" dirty="0"/>
          </a:p>
        </p:txBody>
      </p:sp>
      <p:cxnSp>
        <p:nvCxnSpPr>
          <p:cNvPr id="5" name="Straight Connector 4">
            <a:extLst>
              <a:ext uri="{FF2B5EF4-FFF2-40B4-BE49-F238E27FC236}">
                <a16:creationId xmlns:a16="http://schemas.microsoft.com/office/drawing/2014/main" id="{7024905F-84C3-55CE-E889-6C860E82B0CF}"/>
              </a:ext>
            </a:extLst>
          </p:cNvPr>
          <p:cNvCxnSpPr>
            <a:cxnSpLocks/>
          </p:cNvCxnSpPr>
          <p:nvPr/>
        </p:nvCxnSpPr>
        <p:spPr>
          <a:xfrm flipV="1">
            <a:off x="482559" y="1029162"/>
            <a:ext cx="3685404" cy="12382"/>
          </a:xfrm>
          <a:prstGeom prst="line">
            <a:avLst/>
          </a:prstGeom>
          <a:ln w="38100"/>
        </p:spPr>
        <p:style>
          <a:lnRef idx="1">
            <a:schemeClr val="dk1"/>
          </a:lnRef>
          <a:fillRef idx="0">
            <a:schemeClr val="dk1"/>
          </a:fillRef>
          <a:effectRef idx="0">
            <a:schemeClr val="dk1"/>
          </a:effectRef>
          <a:fontRef idx="minor">
            <a:schemeClr val="tx1"/>
          </a:fontRef>
        </p:style>
      </p:cxnSp>
      <p:pic>
        <p:nvPicPr>
          <p:cNvPr id="8" name="Picture 2" descr="Introduction To Git Version Control Workflow | Build5Nines">
            <a:extLst>
              <a:ext uri="{FF2B5EF4-FFF2-40B4-BE49-F238E27FC236}">
                <a16:creationId xmlns:a16="http://schemas.microsoft.com/office/drawing/2014/main" id="{2F88E5BD-8635-AA88-6001-070FD55354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48"/>
          <a:stretch/>
        </p:blipFill>
        <p:spPr bwMode="auto">
          <a:xfrm>
            <a:off x="1997350" y="4260826"/>
            <a:ext cx="8197299" cy="24606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979885-9F5A-386A-BAC5-1D2960CC2BA4}"/>
              </a:ext>
            </a:extLst>
          </p:cNvPr>
          <p:cNvSpPr txBox="1"/>
          <p:nvPr/>
        </p:nvSpPr>
        <p:spPr>
          <a:xfrm>
            <a:off x="482559" y="1221020"/>
            <a:ext cx="10532627" cy="3277820"/>
          </a:xfrm>
          <a:prstGeom prst="rect">
            <a:avLst/>
          </a:prstGeom>
          <a:noFill/>
        </p:spPr>
        <p:txBody>
          <a:bodyPr wrap="none" rtlCol="0">
            <a:spAutoFit/>
          </a:bodyPr>
          <a:lstStyle/>
          <a:p>
            <a:pPr>
              <a:lnSpc>
                <a:spcPct val="150000"/>
              </a:lnSpc>
            </a:pPr>
            <a:r>
              <a:rPr lang="el-GR" dirty="0">
                <a:latin typeface="+mj-lt"/>
              </a:rPr>
              <a:t>Ας υποθέσουμε ότι σας ανατίθεται να τροποποιήσετε τον κώδικα και αντί για </a:t>
            </a:r>
            <a:r>
              <a:rPr lang="en-ES" dirty="0">
                <a:latin typeface="+mj-lt"/>
              </a:rPr>
              <a:t>Tukey test </a:t>
            </a:r>
            <a:r>
              <a:rPr lang="el-GR" dirty="0" err="1">
                <a:latin typeface="+mj-lt"/>
              </a:rPr>
              <a:t>πρ</a:t>
            </a:r>
            <a:r>
              <a:rPr lang="en-ES" dirty="0">
                <a:latin typeface="+mj-lt"/>
              </a:rPr>
              <a:t>έ</a:t>
            </a:r>
            <a:r>
              <a:rPr lang="el-GR" dirty="0">
                <a:latin typeface="+mj-lt"/>
              </a:rPr>
              <a:t>πει να τρέξετε ένα </a:t>
            </a:r>
            <a:br>
              <a:rPr lang="el-GR" dirty="0">
                <a:latin typeface="+mj-lt"/>
              </a:rPr>
            </a:br>
            <a:r>
              <a:rPr lang="en-ES" dirty="0">
                <a:latin typeface="+mj-lt"/>
              </a:rPr>
              <a:t>Dennett’s test</a:t>
            </a:r>
            <a:r>
              <a:rPr lang="el-GR" dirty="0">
                <a:latin typeface="+mj-lt"/>
              </a:rPr>
              <a:t>.</a:t>
            </a:r>
            <a:endParaRPr lang="en-ES" dirty="0">
              <a:latin typeface="+mj-lt"/>
            </a:endParaRPr>
          </a:p>
          <a:p>
            <a:pPr marL="742950" lvl="1" indent="-285750">
              <a:lnSpc>
                <a:spcPct val="150000"/>
              </a:lnSpc>
              <a:buFont typeface="Arial" panose="020B0604020202020204" pitchFamily="34" charset="0"/>
              <a:buChar char="•"/>
            </a:pPr>
            <a:r>
              <a:rPr lang="el-GR" dirty="0">
                <a:latin typeface="+mj-lt"/>
              </a:rPr>
              <a:t>Χωρίς να επηρεάσετε τον υπάρχον κώδικα, δημιουργείτε ένα παρακλάδι.</a:t>
            </a:r>
          </a:p>
          <a:p>
            <a:pPr marL="742950" lvl="1" indent="-285750">
              <a:lnSpc>
                <a:spcPct val="150000"/>
              </a:lnSpc>
              <a:buFont typeface="Arial" panose="020B0604020202020204" pitchFamily="34" charset="0"/>
              <a:buChar char="•"/>
            </a:pPr>
            <a:r>
              <a:rPr lang="el-GR" dirty="0">
                <a:latin typeface="+mj-lt"/>
              </a:rPr>
              <a:t>Τροποποιείτε τον κώδικα.</a:t>
            </a:r>
          </a:p>
          <a:p>
            <a:pPr marL="742950" lvl="1" indent="-285750">
              <a:lnSpc>
                <a:spcPct val="150000"/>
              </a:lnSpc>
              <a:buFont typeface="Arial" panose="020B0604020202020204" pitchFamily="34" charset="0"/>
              <a:buChar char="•"/>
            </a:pPr>
            <a:r>
              <a:rPr lang="el-GR" dirty="0">
                <a:latin typeface="+mj-lt"/>
              </a:rPr>
              <a:t>Αξιολογείται από το διδάσκοντα/</a:t>
            </a:r>
            <a:r>
              <a:rPr lang="en-US" dirty="0">
                <a:latin typeface="+mj-lt"/>
              </a:rPr>
              <a:t>supervisor</a:t>
            </a:r>
            <a:r>
              <a:rPr lang="el-GR" dirty="0">
                <a:latin typeface="+mj-lt"/>
              </a:rPr>
              <a:t>.</a:t>
            </a:r>
          </a:p>
          <a:p>
            <a:pPr marL="742950" lvl="1" indent="-285750">
              <a:lnSpc>
                <a:spcPct val="150000"/>
              </a:lnSpc>
              <a:buFont typeface="Arial" panose="020B0604020202020204" pitchFamily="34" charset="0"/>
              <a:buChar char="•"/>
            </a:pPr>
            <a:r>
              <a:rPr lang="el-GR" dirty="0" err="1">
                <a:latin typeface="+mj-lt"/>
              </a:rPr>
              <a:t>Μεταφ</a:t>
            </a:r>
            <a:r>
              <a:rPr lang="en-US" dirty="0" err="1">
                <a:latin typeface="+mj-lt"/>
              </a:rPr>
              <a:t>έ</a:t>
            </a:r>
            <a:r>
              <a:rPr lang="el-GR" dirty="0" err="1">
                <a:latin typeface="+mj-lt"/>
              </a:rPr>
              <a:t>ρετε</a:t>
            </a:r>
            <a:r>
              <a:rPr lang="el-GR" dirty="0">
                <a:latin typeface="+mj-lt"/>
              </a:rPr>
              <a:t> τις αλλαγές στο κεντρικό κλάδο.</a:t>
            </a:r>
          </a:p>
          <a:p>
            <a:pPr marL="742950" lvl="1" indent="-285750">
              <a:lnSpc>
                <a:spcPct val="150000"/>
              </a:lnSpc>
              <a:buFont typeface="Arial" panose="020B0604020202020204" pitchFamily="34" charset="0"/>
              <a:buChar char="•"/>
            </a:pPr>
            <a:endParaRPr lang="en-ES" dirty="0">
              <a:latin typeface="+mj-lt"/>
            </a:endParaRPr>
          </a:p>
          <a:p>
            <a:pPr marL="285750" indent="-285750">
              <a:buFont typeface="Arial" panose="020B0604020202020204" pitchFamily="34" charset="0"/>
              <a:buChar char="•"/>
            </a:pPr>
            <a:endParaRPr lang="en-ES" dirty="0"/>
          </a:p>
        </p:txBody>
      </p:sp>
      <p:sp>
        <p:nvSpPr>
          <p:cNvPr id="2" name="Slide Number Placeholder 1">
            <a:extLst>
              <a:ext uri="{FF2B5EF4-FFF2-40B4-BE49-F238E27FC236}">
                <a16:creationId xmlns:a16="http://schemas.microsoft.com/office/drawing/2014/main" id="{D214E9E3-E80F-62E4-252B-015100AA66BB}"/>
              </a:ext>
            </a:extLst>
          </p:cNvPr>
          <p:cNvSpPr>
            <a:spLocks noGrp="1"/>
          </p:cNvSpPr>
          <p:nvPr>
            <p:ph type="sldNum" sz="quarter" idx="12"/>
          </p:nvPr>
        </p:nvSpPr>
        <p:spPr/>
        <p:txBody>
          <a:bodyPr/>
          <a:lstStyle/>
          <a:p>
            <a:fld id="{A2387473-506B-FA4E-97BB-CA312FD6E93F}" type="slidenum">
              <a:rPr lang="en-ES" smtClean="0"/>
              <a:t>82</a:t>
            </a:fld>
            <a:endParaRPr lang="en-ES"/>
          </a:p>
        </p:txBody>
      </p:sp>
    </p:spTree>
    <p:extLst>
      <p:ext uri="{BB962C8B-B14F-4D97-AF65-F5344CB8AC3E}">
        <p14:creationId xmlns:p14="http://schemas.microsoft.com/office/powerpoint/2010/main" val="198973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8C9E8B-0CE3-B510-9455-05BD226107BC}"/>
              </a:ext>
            </a:extLst>
          </p:cNvPr>
          <p:cNvPicPr>
            <a:picLocks noChangeAspect="1"/>
          </p:cNvPicPr>
          <p:nvPr/>
        </p:nvPicPr>
        <p:blipFill>
          <a:blip r:embed="rId2"/>
          <a:stretch>
            <a:fillRect/>
          </a:stretch>
        </p:blipFill>
        <p:spPr>
          <a:xfrm>
            <a:off x="0" y="0"/>
            <a:ext cx="12198700" cy="6976800"/>
          </a:xfrm>
          <a:prstGeom prst="rect">
            <a:avLst/>
          </a:prstGeom>
        </p:spPr>
      </p:pic>
      <p:sp>
        <p:nvSpPr>
          <p:cNvPr id="5" name="Rectangle 4">
            <a:extLst>
              <a:ext uri="{FF2B5EF4-FFF2-40B4-BE49-F238E27FC236}">
                <a16:creationId xmlns:a16="http://schemas.microsoft.com/office/drawing/2014/main" id="{5D3355A8-22DD-FBCF-AD6D-161483B04C9A}"/>
              </a:ext>
            </a:extLst>
          </p:cNvPr>
          <p:cNvSpPr/>
          <p:nvPr/>
        </p:nvSpPr>
        <p:spPr>
          <a:xfrm>
            <a:off x="6655981" y="1658679"/>
            <a:ext cx="478466" cy="2445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E1F3BC3F-13AC-EAD5-FFC2-9EA69E62FF8E}"/>
              </a:ext>
            </a:extLst>
          </p:cNvPr>
          <p:cNvSpPr>
            <a:spLocks noGrp="1"/>
          </p:cNvSpPr>
          <p:nvPr>
            <p:ph type="sldNum" sz="quarter" idx="12"/>
          </p:nvPr>
        </p:nvSpPr>
        <p:spPr/>
        <p:txBody>
          <a:bodyPr/>
          <a:lstStyle/>
          <a:p>
            <a:fld id="{A2387473-506B-FA4E-97BB-CA312FD6E93F}" type="slidenum">
              <a:rPr lang="en-ES" smtClean="0"/>
              <a:t>83</a:t>
            </a:fld>
            <a:endParaRPr lang="en-ES"/>
          </a:p>
        </p:txBody>
      </p:sp>
    </p:spTree>
    <p:extLst>
      <p:ext uri="{BB962C8B-B14F-4D97-AF65-F5344CB8AC3E}">
        <p14:creationId xmlns:p14="http://schemas.microsoft.com/office/powerpoint/2010/main" val="1375122568"/>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44BC4-C680-B664-2A63-36BC5BDC5632}"/>
              </a:ext>
            </a:extLst>
          </p:cNvPr>
          <p:cNvPicPr>
            <a:picLocks noChangeAspect="1"/>
          </p:cNvPicPr>
          <p:nvPr/>
        </p:nvPicPr>
        <p:blipFill>
          <a:blip r:embed="rId2"/>
          <a:stretch>
            <a:fillRect/>
          </a:stretch>
        </p:blipFill>
        <p:spPr>
          <a:xfrm>
            <a:off x="0" y="0"/>
            <a:ext cx="12192000" cy="6972968"/>
          </a:xfrm>
          <a:prstGeom prst="rect">
            <a:avLst/>
          </a:prstGeom>
        </p:spPr>
      </p:pic>
      <p:sp>
        <p:nvSpPr>
          <p:cNvPr id="2" name="Slide Number Placeholder 1">
            <a:extLst>
              <a:ext uri="{FF2B5EF4-FFF2-40B4-BE49-F238E27FC236}">
                <a16:creationId xmlns:a16="http://schemas.microsoft.com/office/drawing/2014/main" id="{4191D585-517D-1B94-B41B-8B24E3D73567}"/>
              </a:ext>
            </a:extLst>
          </p:cNvPr>
          <p:cNvSpPr>
            <a:spLocks noGrp="1"/>
          </p:cNvSpPr>
          <p:nvPr>
            <p:ph type="sldNum" sz="quarter" idx="12"/>
          </p:nvPr>
        </p:nvSpPr>
        <p:spPr/>
        <p:txBody>
          <a:bodyPr/>
          <a:lstStyle/>
          <a:p>
            <a:fld id="{A2387473-506B-FA4E-97BB-CA312FD6E93F}" type="slidenum">
              <a:rPr lang="en-ES" smtClean="0"/>
              <a:t>84</a:t>
            </a:fld>
            <a:endParaRPr lang="en-ES"/>
          </a:p>
        </p:txBody>
      </p:sp>
    </p:spTree>
    <p:extLst>
      <p:ext uri="{BB962C8B-B14F-4D97-AF65-F5344CB8AC3E}">
        <p14:creationId xmlns:p14="http://schemas.microsoft.com/office/powerpoint/2010/main" val="419672099"/>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85CF4-530F-0C30-4716-26D4FAF8120E}"/>
              </a:ext>
            </a:extLst>
          </p:cNvPr>
          <p:cNvPicPr>
            <a:picLocks noChangeAspect="1"/>
          </p:cNvPicPr>
          <p:nvPr/>
        </p:nvPicPr>
        <p:blipFill>
          <a:blip r:embed="rId2"/>
          <a:stretch>
            <a:fillRect/>
          </a:stretch>
        </p:blipFill>
        <p:spPr>
          <a:xfrm>
            <a:off x="0" y="0"/>
            <a:ext cx="12192000" cy="6972968"/>
          </a:xfrm>
          <a:prstGeom prst="rect">
            <a:avLst/>
          </a:prstGeom>
        </p:spPr>
      </p:pic>
      <p:sp>
        <p:nvSpPr>
          <p:cNvPr id="2" name="Slide Number Placeholder 1">
            <a:extLst>
              <a:ext uri="{FF2B5EF4-FFF2-40B4-BE49-F238E27FC236}">
                <a16:creationId xmlns:a16="http://schemas.microsoft.com/office/drawing/2014/main" id="{B48023B8-FAD0-63F3-9752-0D6E176B80E3}"/>
              </a:ext>
            </a:extLst>
          </p:cNvPr>
          <p:cNvSpPr>
            <a:spLocks noGrp="1"/>
          </p:cNvSpPr>
          <p:nvPr>
            <p:ph type="sldNum" sz="quarter" idx="12"/>
          </p:nvPr>
        </p:nvSpPr>
        <p:spPr/>
        <p:txBody>
          <a:bodyPr/>
          <a:lstStyle/>
          <a:p>
            <a:fld id="{A2387473-506B-FA4E-97BB-CA312FD6E93F}" type="slidenum">
              <a:rPr lang="en-ES" smtClean="0"/>
              <a:t>85</a:t>
            </a:fld>
            <a:endParaRPr lang="en-ES"/>
          </a:p>
        </p:txBody>
      </p:sp>
    </p:spTree>
    <p:extLst>
      <p:ext uri="{BB962C8B-B14F-4D97-AF65-F5344CB8AC3E}">
        <p14:creationId xmlns:p14="http://schemas.microsoft.com/office/powerpoint/2010/main" val="876265967"/>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23AFF9-C4A4-B7C1-4951-1132E565F28F}"/>
              </a:ext>
            </a:extLst>
          </p:cNvPr>
          <p:cNvPicPr>
            <a:picLocks noChangeAspect="1"/>
          </p:cNvPicPr>
          <p:nvPr/>
        </p:nvPicPr>
        <p:blipFill>
          <a:blip r:embed="rId3"/>
          <a:stretch>
            <a:fillRect/>
          </a:stretch>
        </p:blipFill>
        <p:spPr>
          <a:xfrm>
            <a:off x="0" y="0"/>
            <a:ext cx="12192000" cy="6972968"/>
          </a:xfrm>
          <a:prstGeom prst="rect">
            <a:avLst/>
          </a:prstGeom>
        </p:spPr>
      </p:pic>
      <p:sp>
        <p:nvSpPr>
          <p:cNvPr id="2" name="Slide Number Placeholder 1">
            <a:extLst>
              <a:ext uri="{FF2B5EF4-FFF2-40B4-BE49-F238E27FC236}">
                <a16:creationId xmlns:a16="http://schemas.microsoft.com/office/drawing/2014/main" id="{2DC5A200-1F5E-A1F3-3BD4-54EDE4EA6A57}"/>
              </a:ext>
            </a:extLst>
          </p:cNvPr>
          <p:cNvSpPr>
            <a:spLocks noGrp="1"/>
          </p:cNvSpPr>
          <p:nvPr>
            <p:ph type="sldNum" sz="quarter" idx="12"/>
          </p:nvPr>
        </p:nvSpPr>
        <p:spPr/>
        <p:txBody>
          <a:bodyPr/>
          <a:lstStyle/>
          <a:p>
            <a:fld id="{A2387473-506B-FA4E-97BB-CA312FD6E93F}" type="slidenum">
              <a:rPr lang="en-ES" smtClean="0"/>
              <a:t>86</a:t>
            </a:fld>
            <a:endParaRPr lang="en-ES"/>
          </a:p>
        </p:txBody>
      </p:sp>
    </p:spTree>
    <p:extLst>
      <p:ext uri="{BB962C8B-B14F-4D97-AF65-F5344CB8AC3E}">
        <p14:creationId xmlns:p14="http://schemas.microsoft.com/office/powerpoint/2010/main" val="3757531695"/>
      </p:ext>
    </p:extLst>
  </p:cSld>
  <p:clrMapOvr>
    <a:masterClrMapping/>
  </p:clrMapOvr>
  <p:transition spd="slow">
    <p:push dir="u"/>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93B7D-777E-38BD-B291-DA2F2706AD46}"/>
              </a:ext>
            </a:extLst>
          </p:cNvPr>
          <p:cNvPicPr>
            <a:picLocks noChangeAspect="1"/>
          </p:cNvPicPr>
          <p:nvPr/>
        </p:nvPicPr>
        <p:blipFill rotWithShape="1">
          <a:blip r:embed="rId2"/>
          <a:srcRect r="11215"/>
          <a:stretch/>
        </p:blipFill>
        <p:spPr>
          <a:xfrm>
            <a:off x="1" y="0"/>
            <a:ext cx="12192000" cy="6858000"/>
          </a:xfrm>
          <a:prstGeom prst="rect">
            <a:avLst/>
          </a:prstGeom>
        </p:spPr>
      </p:pic>
      <p:sp>
        <p:nvSpPr>
          <p:cNvPr id="2" name="Slide Number Placeholder 1">
            <a:extLst>
              <a:ext uri="{FF2B5EF4-FFF2-40B4-BE49-F238E27FC236}">
                <a16:creationId xmlns:a16="http://schemas.microsoft.com/office/drawing/2014/main" id="{08D9798C-4152-EF1D-941E-9985F0EB62C3}"/>
              </a:ext>
            </a:extLst>
          </p:cNvPr>
          <p:cNvSpPr>
            <a:spLocks noGrp="1"/>
          </p:cNvSpPr>
          <p:nvPr>
            <p:ph type="sldNum" sz="quarter" idx="12"/>
          </p:nvPr>
        </p:nvSpPr>
        <p:spPr/>
        <p:txBody>
          <a:bodyPr/>
          <a:lstStyle/>
          <a:p>
            <a:fld id="{A2387473-506B-FA4E-97BB-CA312FD6E93F}" type="slidenum">
              <a:rPr lang="en-ES" smtClean="0"/>
              <a:t>87</a:t>
            </a:fld>
            <a:endParaRPr lang="en-ES"/>
          </a:p>
        </p:txBody>
      </p:sp>
    </p:spTree>
    <p:extLst>
      <p:ext uri="{BB962C8B-B14F-4D97-AF65-F5344CB8AC3E}">
        <p14:creationId xmlns:p14="http://schemas.microsoft.com/office/powerpoint/2010/main" val="1675530797"/>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70B930-3E57-01F3-9005-990E5A329E69}"/>
              </a:ext>
            </a:extLst>
          </p:cNvPr>
          <p:cNvSpPr/>
          <p:nvPr/>
        </p:nvSpPr>
        <p:spPr>
          <a:xfrm>
            <a:off x="4316819" y="1148311"/>
            <a:ext cx="3540641" cy="744279"/>
          </a:xfrm>
          <a:prstGeom prst="rect">
            <a:avLst/>
          </a:prstGeom>
          <a:solidFill>
            <a:srgbClr val="9AB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Open science</a:t>
            </a:r>
          </a:p>
        </p:txBody>
      </p:sp>
      <p:sp>
        <p:nvSpPr>
          <p:cNvPr id="11" name="Rectangle 10">
            <a:extLst>
              <a:ext uri="{FF2B5EF4-FFF2-40B4-BE49-F238E27FC236}">
                <a16:creationId xmlns:a16="http://schemas.microsoft.com/office/drawing/2014/main" id="{749A36C0-081D-F1B9-E345-4D2F56EA2137}"/>
              </a:ext>
            </a:extLst>
          </p:cNvPr>
          <p:cNvSpPr/>
          <p:nvPr/>
        </p:nvSpPr>
        <p:spPr>
          <a:xfrm>
            <a:off x="4657060" y="404031"/>
            <a:ext cx="2860159" cy="744279"/>
          </a:xfrm>
          <a:prstGeom prst="rect">
            <a:avLst/>
          </a:prstGeom>
          <a:solidFill>
            <a:srgbClr val="A6C3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Reproducible science</a:t>
            </a:r>
          </a:p>
        </p:txBody>
      </p:sp>
      <p:sp>
        <p:nvSpPr>
          <p:cNvPr id="2" name="Rectangle 1">
            <a:extLst>
              <a:ext uri="{FF2B5EF4-FFF2-40B4-BE49-F238E27FC236}">
                <a16:creationId xmlns:a16="http://schemas.microsoft.com/office/drawing/2014/main" id="{2998C306-1032-E57B-CA98-55B456F71BDE}"/>
              </a:ext>
            </a:extLst>
          </p:cNvPr>
          <p:cNvSpPr/>
          <p:nvPr/>
        </p:nvSpPr>
        <p:spPr>
          <a:xfrm>
            <a:off x="4027966" y="1871320"/>
            <a:ext cx="4136067" cy="744279"/>
          </a:xfrm>
          <a:prstGeom prst="rect">
            <a:avLst/>
          </a:prstGeom>
          <a:solidFill>
            <a:srgbClr val="8EA4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Version control systems</a:t>
            </a:r>
          </a:p>
        </p:txBody>
      </p:sp>
      <p:sp>
        <p:nvSpPr>
          <p:cNvPr id="3" name="Rectangle 2">
            <a:extLst>
              <a:ext uri="{FF2B5EF4-FFF2-40B4-BE49-F238E27FC236}">
                <a16:creationId xmlns:a16="http://schemas.microsoft.com/office/drawing/2014/main" id="{C43B93D5-A957-6AD3-40ED-13E96787D1B4}"/>
              </a:ext>
            </a:extLst>
          </p:cNvPr>
          <p:cNvSpPr/>
          <p:nvPr/>
        </p:nvSpPr>
        <p:spPr>
          <a:xfrm>
            <a:off x="3359889" y="3359880"/>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12" name="Rectangle 11">
            <a:extLst>
              <a:ext uri="{FF2B5EF4-FFF2-40B4-BE49-F238E27FC236}">
                <a16:creationId xmlns:a16="http://schemas.microsoft.com/office/drawing/2014/main" id="{D890F0CD-14A2-1379-2ADC-8532565F30CA}"/>
              </a:ext>
            </a:extLst>
          </p:cNvPr>
          <p:cNvSpPr/>
          <p:nvPr/>
        </p:nvSpPr>
        <p:spPr>
          <a:xfrm>
            <a:off x="3678866" y="2615600"/>
            <a:ext cx="4816550" cy="744279"/>
          </a:xfrm>
          <a:prstGeom prst="rect">
            <a:avLst/>
          </a:prstGeom>
          <a:solidFill>
            <a:srgbClr val="859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Μεταδεδομένα</a:t>
            </a:r>
            <a:endParaRPr lang="en-ES" dirty="0">
              <a:solidFill>
                <a:schemeClr val="bg1"/>
              </a:solidFill>
            </a:endParaRPr>
          </a:p>
        </p:txBody>
      </p:sp>
      <p:sp>
        <p:nvSpPr>
          <p:cNvPr id="13" name="Rectangle 12">
            <a:extLst>
              <a:ext uri="{FF2B5EF4-FFF2-40B4-BE49-F238E27FC236}">
                <a16:creationId xmlns:a16="http://schemas.microsoft.com/office/drawing/2014/main" id="{9B998286-D4C9-223D-AF0B-857C35C4023B}"/>
              </a:ext>
            </a:extLst>
          </p:cNvPr>
          <p:cNvSpPr/>
          <p:nvPr/>
        </p:nvSpPr>
        <p:spPr>
          <a:xfrm>
            <a:off x="2828261" y="4104160"/>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14" name="Rectangle 13">
            <a:extLst>
              <a:ext uri="{FF2B5EF4-FFF2-40B4-BE49-F238E27FC236}">
                <a16:creationId xmlns:a16="http://schemas.microsoft.com/office/drawing/2014/main" id="{41C0398A-B58E-52E1-7116-26840FF30982}"/>
              </a:ext>
            </a:extLst>
          </p:cNvPr>
          <p:cNvSpPr/>
          <p:nvPr/>
        </p:nvSpPr>
        <p:spPr>
          <a:xfrm>
            <a:off x="2339164" y="4848440"/>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15" name="Rectangle 14">
            <a:extLst>
              <a:ext uri="{FF2B5EF4-FFF2-40B4-BE49-F238E27FC236}">
                <a16:creationId xmlns:a16="http://schemas.microsoft.com/office/drawing/2014/main" id="{1E09E1A2-E2FC-E55B-ACDA-B28F4209D7FA}"/>
              </a:ext>
            </a:extLst>
          </p:cNvPr>
          <p:cNvSpPr/>
          <p:nvPr/>
        </p:nvSpPr>
        <p:spPr>
          <a:xfrm>
            <a:off x="1912089" y="5592720"/>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4" name="Slide Number Placeholder 3">
            <a:extLst>
              <a:ext uri="{FF2B5EF4-FFF2-40B4-BE49-F238E27FC236}">
                <a16:creationId xmlns:a16="http://schemas.microsoft.com/office/drawing/2014/main" id="{EB71F5D8-00A2-0694-654E-7BF14568D5FC}"/>
              </a:ext>
            </a:extLst>
          </p:cNvPr>
          <p:cNvSpPr>
            <a:spLocks noGrp="1"/>
          </p:cNvSpPr>
          <p:nvPr>
            <p:ph type="sldNum" sz="quarter" idx="12"/>
          </p:nvPr>
        </p:nvSpPr>
        <p:spPr/>
        <p:txBody>
          <a:bodyPr/>
          <a:lstStyle/>
          <a:p>
            <a:fld id="{A2387473-506B-FA4E-97BB-CA312FD6E93F}" type="slidenum">
              <a:rPr lang="en-ES" smtClean="0"/>
              <a:t>88</a:t>
            </a:fld>
            <a:endParaRPr lang="en-ES"/>
          </a:p>
        </p:txBody>
      </p:sp>
    </p:spTree>
    <p:extLst>
      <p:ext uri="{BB962C8B-B14F-4D97-AF65-F5344CB8AC3E}">
        <p14:creationId xmlns:p14="http://schemas.microsoft.com/office/powerpoint/2010/main" val="170583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0-#ppt_w/2"/>
                                          </p:val>
                                        </p:tav>
                                        <p:tav tm="100000">
                                          <p:val>
                                            <p:strVal val="#ppt_x"/>
                                          </p:val>
                                        </p:tav>
                                      </p:tavLst>
                                    </p:anim>
                                    <p:anim calcmode="lin" valueType="num">
                                      <p:cBhvr additive="base">
                                        <p:cTn id="2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50000" decel="5000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50000" decel="5000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0-#ppt_w/2"/>
                                          </p:val>
                                        </p:tav>
                                        <p:tav tm="100000">
                                          <p:val>
                                            <p:strVal val="#ppt_x"/>
                                          </p:val>
                                        </p:tav>
                                      </p:tavLst>
                                    </p:anim>
                                    <p:anim calcmode="lin" valueType="num">
                                      <p:cBhvr additive="base">
                                        <p:cTn id="3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3" accel="50000" decel="5000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1000" fill="hold"/>
                                        <p:tgtEl>
                                          <p:spTgt spid="2"/>
                                        </p:tgtEl>
                                        <p:attrNameLst>
                                          <p:attrName>ppt_x</p:attrName>
                                        </p:attrNameLst>
                                      </p:cBhvr>
                                      <p:tavLst>
                                        <p:tav tm="0">
                                          <p:val>
                                            <p:strVal val="1+#ppt_w/2"/>
                                          </p:val>
                                        </p:tav>
                                        <p:tav tm="100000">
                                          <p:val>
                                            <p:strVal val="#ppt_x"/>
                                          </p:val>
                                        </p:tav>
                                      </p:tavLst>
                                    </p:anim>
                                    <p:anim calcmode="lin" valueType="num">
                                      <p:cBhvr additive="base">
                                        <p:cTn id="3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9" accel="50000" decel="5000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00" fill="hold"/>
                                        <p:tgtEl>
                                          <p:spTgt spid="10"/>
                                        </p:tgtEl>
                                        <p:attrNameLst>
                                          <p:attrName>ppt_x</p:attrName>
                                        </p:attrNameLst>
                                      </p:cBhvr>
                                      <p:tavLst>
                                        <p:tav tm="0">
                                          <p:val>
                                            <p:strVal val="0-#ppt_w/2"/>
                                          </p:val>
                                        </p:tav>
                                        <p:tav tm="100000">
                                          <p:val>
                                            <p:strVal val="#ppt_x"/>
                                          </p:val>
                                        </p:tav>
                                      </p:tavLst>
                                    </p:anim>
                                    <p:anim calcmode="lin" valueType="num">
                                      <p:cBhvr additive="base">
                                        <p:cTn id="44"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accel="50000" decel="5000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1000" fill="hold"/>
                                        <p:tgtEl>
                                          <p:spTgt spid="11"/>
                                        </p:tgtEl>
                                        <p:attrNameLst>
                                          <p:attrName>ppt_x</p:attrName>
                                        </p:attrNameLst>
                                      </p:cBhvr>
                                      <p:tavLst>
                                        <p:tav tm="0">
                                          <p:val>
                                            <p:strVal val="#ppt_x"/>
                                          </p:val>
                                        </p:tav>
                                        <p:tav tm="100000">
                                          <p:val>
                                            <p:strVal val="#ppt_x"/>
                                          </p:val>
                                        </p:tav>
                                      </p:tavLst>
                                    </p:anim>
                                    <p:anim calcmode="lin" valueType="num">
                                      <p:cBhvr additive="base">
                                        <p:cTn id="50"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animBg="1"/>
      <p:bldP spid="3" grpId="0" animBg="1"/>
      <p:bldP spid="12" grpId="0" animBg="1"/>
      <p:bldP spid="13" grpId="0" animBg="1"/>
      <p:bldP spid="14" grpId="0" animBg="1"/>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6" descr="New Ebola outbreak declared in the Democratic Republic of Congo | | UN News">
            <a:extLst>
              <a:ext uri="{FF2B5EF4-FFF2-40B4-BE49-F238E27FC236}">
                <a16:creationId xmlns:a16="http://schemas.microsoft.com/office/drawing/2014/main" id="{055BD5DC-2A90-0D00-0ACA-69F537397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93" r="18683"/>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3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3" name="Group 3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7" name="Freeform: Shape 3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35" name="Freeform: Shape 3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5" name="Group 44">
            <a:extLst>
              <a:ext uri="{FF2B5EF4-FFF2-40B4-BE49-F238E27FC236}">
                <a16:creationId xmlns:a16="http://schemas.microsoft.com/office/drawing/2014/main" id="{A91776D5-A0B9-92DA-32A8-BD26248FBA26}"/>
              </a:ext>
            </a:extLst>
          </p:cNvPr>
          <p:cNvGrpSpPr/>
          <p:nvPr/>
        </p:nvGrpSpPr>
        <p:grpSpPr>
          <a:xfrm>
            <a:off x="572553" y="249444"/>
            <a:ext cx="2401653" cy="6639154"/>
            <a:chOff x="572553" y="249444"/>
            <a:chExt cx="2401653" cy="6639154"/>
          </a:xfrm>
        </p:grpSpPr>
        <p:pic>
          <p:nvPicPr>
            <p:cNvPr id="26" name="Picture 25">
              <a:extLst>
                <a:ext uri="{FF2B5EF4-FFF2-40B4-BE49-F238E27FC236}">
                  <a16:creationId xmlns:a16="http://schemas.microsoft.com/office/drawing/2014/main" id="{FAC05EB7-E756-3D03-581D-426596E9F0A5}"/>
                </a:ext>
              </a:extLst>
            </p:cNvPr>
            <p:cNvPicPr>
              <a:picLocks noChangeAspect="1"/>
            </p:cNvPicPr>
            <p:nvPr/>
          </p:nvPicPr>
          <p:blipFill rotWithShape="1">
            <a:blip r:embed="rId5"/>
            <a:srcRect l="25894" t="2527" r="21607"/>
            <a:stretch/>
          </p:blipFill>
          <p:spPr>
            <a:xfrm>
              <a:off x="572553" y="249444"/>
              <a:ext cx="2401653" cy="2508193"/>
            </a:xfrm>
            <a:prstGeom prst="rect">
              <a:avLst/>
            </a:prstGeom>
          </p:spPr>
        </p:pic>
        <p:grpSp>
          <p:nvGrpSpPr>
            <p:cNvPr id="44" name="Group 43">
              <a:extLst>
                <a:ext uri="{FF2B5EF4-FFF2-40B4-BE49-F238E27FC236}">
                  <a16:creationId xmlns:a16="http://schemas.microsoft.com/office/drawing/2014/main" id="{36A9493F-9C05-4A45-B8D9-5BA79AFE7FE3}"/>
                </a:ext>
              </a:extLst>
            </p:cNvPr>
            <p:cNvGrpSpPr/>
            <p:nvPr/>
          </p:nvGrpSpPr>
          <p:grpSpPr>
            <a:xfrm>
              <a:off x="757393" y="2822416"/>
              <a:ext cx="2024864" cy="4066182"/>
              <a:chOff x="983063" y="2822416"/>
              <a:chExt cx="2148433" cy="4314323"/>
            </a:xfrm>
          </p:grpSpPr>
          <p:sp>
            <p:nvSpPr>
              <p:cNvPr id="27" name="TextBox 26">
                <a:extLst>
                  <a:ext uri="{FF2B5EF4-FFF2-40B4-BE49-F238E27FC236}">
                    <a16:creationId xmlns:a16="http://schemas.microsoft.com/office/drawing/2014/main" id="{AAB33D81-8545-B43B-C8EE-5026E97F0FC8}"/>
                  </a:ext>
                </a:extLst>
              </p:cNvPr>
              <p:cNvSpPr txBox="1"/>
              <p:nvPr/>
            </p:nvSpPr>
            <p:spPr>
              <a:xfrm>
                <a:off x="1286217" y="2822416"/>
                <a:ext cx="154966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Caitlin Rivers</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row: Down 27">
                <a:extLst>
                  <a:ext uri="{FF2B5EF4-FFF2-40B4-BE49-F238E27FC236}">
                    <a16:creationId xmlns:a16="http://schemas.microsoft.com/office/drawing/2014/main" id="{1AA46E46-EDAF-9EB9-EF70-37D24AD55C18}"/>
                  </a:ext>
                </a:extLst>
              </p:cNvPr>
              <p:cNvSpPr/>
              <p:nvPr/>
            </p:nvSpPr>
            <p:spPr>
              <a:xfrm>
                <a:off x="1916671" y="3272589"/>
                <a:ext cx="288758" cy="5470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F3661DA1-9C45-58CC-610F-FDBD11CB9C7F}"/>
                  </a:ext>
                </a:extLst>
              </p:cNvPr>
              <p:cNvSpPr txBox="1"/>
              <p:nvPr/>
            </p:nvSpPr>
            <p:spPr>
              <a:xfrm>
                <a:off x="1187052" y="3884586"/>
                <a:ext cx="1747999" cy="8817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white"/>
                    </a:solidFill>
                    <a:effectLst/>
                    <a:uLnTx/>
                    <a:uFillTx/>
                    <a:latin typeface="Calibri" panose="020F0502020204030204"/>
                    <a:ea typeface="+mn-ea"/>
                    <a:cs typeface="+mn-cs"/>
                  </a:rPr>
                  <a:t>Επιδημιολογικά δεδομένα σε μορφή</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pdf</a:t>
                </a:r>
                <a:endParaRPr kumimoji="0" lang="en-001"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1BD41765-BBF1-62C6-061F-87745632A8D5}"/>
                  </a:ext>
                </a:extLst>
              </p:cNvPr>
              <p:cNvSpPr txBox="1"/>
              <p:nvPr/>
            </p:nvSpPr>
            <p:spPr>
              <a:xfrm>
                <a:off x="1104122" y="5527866"/>
                <a:ext cx="18905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Calibri" panose="020F0502020204030204"/>
                  </a:rPr>
                  <a:t>Excel</a:t>
                </a:r>
                <a:r>
                  <a:rPr lang="el-GR" sz="1600" dirty="0">
                    <a:solidFill>
                      <a:prstClr val="white"/>
                    </a:solidFill>
                    <a:latin typeface="Calibri" panose="020F0502020204030204"/>
                  </a:rPr>
                  <a:t> αρχείο</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Arrow: Down 40">
                <a:extLst>
                  <a:ext uri="{FF2B5EF4-FFF2-40B4-BE49-F238E27FC236}">
                    <a16:creationId xmlns:a16="http://schemas.microsoft.com/office/drawing/2014/main" id="{8C3C7AC7-04FC-E5F9-5D59-829005D310AB}"/>
                  </a:ext>
                </a:extLst>
              </p:cNvPr>
              <p:cNvSpPr/>
              <p:nvPr/>
            </p:nvSpPr>
            <p:spPr>
              <a:xfrm>
                <a:off x="1905017" y="4884948"/>
                <a:ext cx="288758" cy="5470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Down 41">
                <a:extLst>
                  <a:ext uri="{FF2B5EF4-FFF2-40B4-BE49-F238E27FC236}">
                    <a16:creationId xmlns:a16="http://schemas.microsoft.com/office/drawing/2014/main" id="{12E7473F-2CFF-DA46-02C2-2A80CC963DDF}"/>
                  </a:ext>
                </a:extLst>
              </p:cNvPr>
              <p:cNvSpPr/>
              <p:nvPr/>
            </p:nvSpPr>
            <p:spPr>
              <a:xfrm>
                <a:off x="1910505" y="6015851"/>
                <a:ext cx="288758" cy="5470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F653732-31C9-92EB-8E7B-96EDA89A9838}"/>
                  </a:ext>
                </a:extLst>
              </p:cNvPr>
              <p:cNvSpPr txBox="1"/>
              <p:nvPr/>
            </p:nvSpPr>
            <p:spPr>
              <a:xfrm>
                <a:off x="983063" y="6516278"/>
                <a:ext cx="2148433" cy="6204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white"/>
                    </a:solidFill>
                    <a:latin typeface="Calibri" panose="020F0502020204030204"/>
                  </a:rPr>
                  <a:t>Δημοσίευση στο</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GitHub</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6" name="TextBox 45">
            <a:extLst>
              <a:ext uri="{FF2B5EF4-FFF2-40B4-BE49-F238E27FC236}">
                <a16:creationId xmlns:a16="http://schemas.microsoft.com/office/drawing/2014/main" id="{1C3C02C4-B4DA-9DD2-C20E-FB81F796BE0A}"/>
              </a:ext>
            </a:extLst>
          </p:cNvPr>
          <p:cNvSpPr txBox="1"/>
          <p:nvPr/>
        </p:nvSpPr>
        <p:spPr>
          <a:xfrm>
            <a:off x="4690426" y="6552116"/>
            <a:ext cx="7373622" cy="276999"/>
          </a:xfrm>
          <a:prstGeom prst="rect">
            <a:avLst/>
          </a:prstGeom>
          <a:solidFill>
            <a:schemeClr val="tx1">
              <a:lumMod val="85000"/>
              <a:lumOff val="1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pple-system"/>
                <a:ea typeface="+mn-ea"/>
                <a:cs typeface="+mn-cs"/>
              </a:rPr>
              <a:t>Perkel</a:t>
            </a:r>
            <a:r>
              <a:rPr kumimoji="0" lang="en-US" sz="1200" b="0" i="0" u="none" strike="noStrike" kern="1200" cap="none" spc="0" normalizeH="0" baseline="0" noProof="0" dirty="0">
                <a:ln>
                  <a:noFill/>
                </a:ln>
                <a:solidFill>
                  <a:prstClr val="white"/>
                </a:solidFill>
                <a:effectLst/>
                <a:uLnTx/>
                <a:uFillTx/>
                <a:latin typeface="-apple-system"/>
                <a:ea typeface="+mn-ea"/>
                <a:cs typeface="+mn-cs"/>
              </a:rPr>
              <a:t>, J</a:t>
            </a:r>
            <a:r>
              <a:rPr kumimoji="0" lang="en-US" sz="1200" b="1" i="0" u="none" strike="noStrike" kern="1200" cap="none" spc="0" normalizeH="0" baseline="0" noProof="0" dirty="0">
                <a:ln>
                  <a:noFill/>
                </a:ln>
                <a:solidFill>
                  <a:prstClr val="white"/>
                </a:solidFill>
                <a:effectLst/>
                <a:uLnTx/>
                <a:uFillTx/>
                <a:latin typeface="-apple-system"/>
                <a:ea typeface="+mn-ea"/>
                <a:cs typeface="+mn-cs"/>
              </a:rPr>
              <a:t>. Democratic databases: science on GitHub</a:t>
            </a:r>
            <a:r>
              <a:rPr kumimoji="0" lang="en-US" sz="1200" b="0" i="0" u="none" strike="noStrike" kern="1200" cap="none" spc="0" normalizeH="0" baseline="0" noProof="0" dirty="0">
                <a:ln>
                  <a:noFill/>
                </a:ln>
                <a:solidFill>
                  <a:prstClr val="white"/>
                </a:solidFill>
                <a:effectLst/>
                <a:uLnTx/>
                <a:uFillTx/>
                <a:latin typeface="-apple-system"/>
                <a:ea typeface="+mn-ea"/>
                <a:cs typeface="+mn-cs"/>
              </a:rPr>
              <a:t>. </a:t>
            </a:r>
            <a:r>
              <a:rPr kumimoji="0" lang="en-US" sz="1200" b="0" i="1" u="none" strike="noStrike" kern="1200" cap="none" spc="0" normalizeH="0" baseline="0" noProof="0" dirty="0">
                <a:ln>
                  <a:noFill/>
                </a:ln>
                <a:solidFill>
                  <a:prstClr val="white"/>
                </a:solidFill>
                <a:effectLst/>
                <a:uLnTx/>
                <a:uFillTx/>
                <a:latin typeface="-apple-system"/>
                <a:ea typeface="+mn-ea"/>
                <a:cs typeface="+mn-cs"/>
              </a:rPr>
              <a:t>Nature</a:t>
            </a:r>
            <a:r>
              <a:rPr kumimoji="0" lang="en-US" sz="1200" b="0" i="0" u="none" strike="noStrike" kern="1200" cap="none" spc="0" normalizeH="0" baseline="0" noProof="0" dirty="0">
                <a:ln>
                  <a:noFill/>
                </a:ln>
                <a:solidFill>
                  <a:prstClr val="white"/>
                </a:solidFill>
                <a:effectLst/>
                <a:uLnTx/>
                <a:uFillTx/>
                <a:latin typeface="-apple-system"/>
                <a:ea typeface="+mn-ea"/>
                <a:cs typeface="+mn-cs"/>
              </a:rPr>
              <a:t> </a:t>
            </a:r>
            <a:r>
              <a:rPr kumimoji="0" lang="en-US" sz="1200" b="1" i="0" u="none" strike="noStrike" kern="1200" cap="none" spc="0" normalizeH="0" baseline="0" noProof="0" dirty="0">
                <a:ln>
                  <a:noFill/>
                </a:ln>
                <a:solidFill>
                  <a:prstClr val="white"/>
                </a:solidFill>
                <a:effectLst/>
                <a:uLnTx/>
                <a:uFillTx/>
                <a:latin typeface="-apple-system"/>
                <a:ea typeface="+mn-ea"/>
                <a:cs typeface="+mn-cs"/>
              </a:rPr>
              <a:t>538</a:t>
            </a:r>
            <a:r>
              <a:rPr kumimoji="0" lang="en-US" sz="1200" b="0" i="0" u="none" strike="noStrike" kern="1200" cap="none" spc="0" normalizeH="0" baseline="0" noProof="0" dirty="0">
                <a:ln>
                  <a:noFill/>
                </a:ln>
                <a:solidFill>
                  <a:prstClr val="white"/>
                </a:solidFill>
                <a:effectLst/>
                <a:uLnTx/>
                <a:uFillTx/>
                <a:latin typeface="-apple-system"/>
                <a:ea typeface="+mn-ea"/>
                <a:cs typeface="+mn-cs"/>
              </a:rPr>
              <a:t>, 127–128 (2016). </a:t>
            </a:r>
            <a:r>
              <a:rPr kumimoji="0" lang="en-US" sz="1200" b="0" i="0" u="none" strike="noStrike" kern="1200" cap="none" spc="0" normalizeH="0" baseline="0" noProof="0" dirty="0">
                <a:ln>
                  <a:noFill/>
                </a:ln>
                <a:solidFill>
                  <a:prstClr val="white"/>
                </a:solidFill>
                <a:effectLst/>
                <a:uLnTx/>
                <a:uFillTx/>
                <a:latin typeface="-apple-system"/>
                <a:ea typeface="+mn-ea"/>
                <a:cs typeface="+mn-cs"/>
                <a:hlinkClick r:id="rId6"/>
              </a:rPr>
              <a:t>https://doi.org/10.1038/538127a</a:t>
            </a:r>
            <a:endParaRPr kumimoji="0" lang="en-001"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58CED9B-76E6-51AC-D2AA-281B6286E322}"/>
              </a:ext>
            </a:extLst>
          </p:cNvPr>
          <p:cNvSpPr>
            <a:spLocks noGrp="1"/>
          </p:cNvSpPr>
          <p:nvPr>
            <p:ph type="sldNum" sz="quarter" idx="12"/>
          </p:nvPr>
        </p:nvSpPr>
        <p:spPr/>
        <p:txBody>
          <a:bodyPr/>
          <a:lstStyle/>
          <a:p>
            <a:fld id="{A2387473-506B-FA4E-97BB-CA312FD6E93F}" type="slidenum">
              <a:rPr lang="en-ES" smtClean="0"/>
              <a:t>89</a:t>
            </a:fld>
            <a:endParaRPr lang="en-ES" dirty="0"/>
          </a:p>
        </p:txBody>
      </p:sp>
    </p:spTree>
    <p:extLst>
      <p:ext uri="{BB962C8B-B14F-4D97-AF65-F5344CB8AC3E}">
        <p14:creationId xmlns:p14="http://schemas.microsoft.com/office/powerpoint/2010/main" val="14485421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6420F6-7C05-145E-63C7-32AB633665B9}"/>
              </a:ext>
            </a:extLst>
          </p:cNvPr>
          <p:cNvPicPr>
            <a:picLocks noChangeAspect="1"/>
          </p:cNvPicPr>
          <p:nvPr/>
        </p:nvPicPr>
        <p:blipFill rotWithShape="1">
          <a:blip r:embed="rId2"/>
          <a:srcRect b="9912"/>
          <a:stretch/>
        </p:blipFill>
        <p:spPr>
          <a:xfrm>
            <a:off x="0" y="1"/>
            <a:ext cx="12192000" cy="6857999"/>
          </a:xfrm>
          <a:prstGeom prst="rect">
            <a:avLst/>
          </a:prstGeom>
        </p:spPr>
      </p:pic>
      <p:sp>
        <p:nvSpPr>
          <p:cNvPr id="2" name="Slide Number Placeholder 1">
            <a:extLst>
              <a:ext uri="{FF2B5EF4-FFF2-40B4-BE49-F238E27FC236}">
                <a16:creationId xmlns:a16="http://schemas.microsoft.com/office/drawing/2014/main" id="{4A528DDE-FB2B-4532-07BD-31345CCE76A8}"/>
              </a:ext>
            </a:extLst>
          </p:cNvPr>
          <p:cNvSpPr>
            <a:spLocks noGrp="1"/>
          </p:cNvSpPr>
          <p:nvPr>
            <p:ph type="sldNum" sz="quarter" idx="12"/>
          </p:nvPr>
        </p:nvSpPr>
        <p:spPr/>
        <p:txBody>
          <a:bodyPr/>
          <a:lstStyle/>
          <a:p>
            <a:fld id="{88576F0B-C333-A742-B691-FD0B8D41BFAE}" type="slidenum">
              <a:rPr lang="en-ES" smtClean="0"/>
              <a:t>9</a:t>
            </a:fld>
            <a:endParaRPr lang="en-ES"/>
          </a:p>
        </p:txBody>
      </p:sp>
    </p:spTree>
    <p:extLst>
      <p:ext uri="{BB962C8B-B14F-4D97-AF65-F5344CB8AC3E}">
        <p14:creationId xmlns:p14="http://schemas.microsoft.com/office/powerpoint/2010/main" val="1738221158"/>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3" name="Straight Connector 104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C5725D"/>
            </a:solidFill>
          </a:ln>
        </p:spPr>
        <p:style>
          <a:lnRef idx="1">
            <a:schemeClr val="accent1"/>
          </a:lnRef>
          <a:fillRef idx="0">
            <a:schemeClr val="accent1"/>
          </a:fillRef>
          <a:effectRef idx="0">
            <a:schemeClr val="accent1"/>
          </a:effectRef>
          <a:fontRef idx="minor">
            <a:schemeClr val="tx1"/>
          </a:fontRef>
        </p:style>
      </p:cxnSp>
      <p:pic>
        <p:nvPicPr>
          <p:cNvPr id="1034" name="Picture 10" descr="Raúl Ochoa-Hueso">
            <a:extLst>
              <a:ext uri="{FF2B5EF4-FFF2-40B4-BE49-F238E27FC236}">
                <a16:creationId xmlns:a16="http://schemas.microsoft.com/office/drawing/2014/main" id="{3246DD61-715E-2711-7D03-076F38710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88" y="1122363"/>
            <a:ext cx="2541588" cy="3303588"/>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12CE75-2F8E-D4B8-7EB2-BBC68EC11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788" y="4481513"/>
            <a:ext cx="1243013" cy="1243013"/>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Konstantinos THEODOROU | Assistant Professor | University of ...">
            <a:extLst>
              <a:ext uri="{FF2B5EF4-FFF2-40B4-BE49-F238E27FC236}">
                <a16:creationId xmlns:a16="http://schemas.microsoft.com/office/drawing/2014/main" id="{5FFEA0C4-FEC4-E075-9C41-78F98829F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0363" y="4481513"/>
            <a:ext cx="1243013" cy="1243013"/>
          </a:xfrm>
          <a:prstGeom prst="rect">
            <a:avLst/>
          </a:prstGeom>
          <a:extLst>
            <a:ext uri="{909E8E84-426E-40DD-AFC4-6F175D3DCCD1}">
              <a14:hiddenFill xmlns:a14="http://schemas.microsoft.com/office/drawing/2010/main">
                <a:solidFill>
                  <a:srgbClr val="FFFFFF"/>
                </a:solidFill>
              </a14:hiddenFill>
            </a:ext>
          </a:extLst>
        </p:spPr>
      </p:pic>
      <p:pic>
        <p:nvPicPr>
          <p:cNvPr id="1038" name="Picture 14" descr="Νικόλαος Φύλλας - Κέντρο Βιώσιμης και Κυκλικής Βιοοικονομίας">
            <a:extLst>
              <a:ext uri="{FF2B5EF4-FFF2-40B4-BE49-F238E27FC236}">
                <a16:creationId xmlns:a16="http://schemas.microsoft.com/office/drawing/2014/main" id="{3F6E6B50-116D-E7C5-F1C4-7794F67EB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8938" y="1122363"/>
            <a:ext cx="1784350" cy="2409825"/>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173E59-E3A0-F86A-560D-AAAF2657E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0438" y="1122363"/>
            <a:ext cx="2409825" cy="2409825"/>
          </a:xfrm>
          <a:prstGeom prst="rect">
            <a:avLst/>
          </a:prstGeom>
          <a:extLst>
            <a:ext uri="{909E8E84-426E-40DD-AFC4-6F175D3DCCD1}">
              <a14:hiddenFill xmlns:a14="http://schemas.microsoft.com/office/drawing/2010/main">
                <a:solidFill>
                  <a:srgbClr val="FFFFFF"/>
                </a:solidFill>
              </a14:hiddenFill>
            </a:ext>
          </a:extLst>
        </p:spPr>
      </p:pic>
      <p:pic>
        <p:nvPicPr>
          <p:cNvPr id="1036" name="Picture 12" descr="Ramón Casimiro-Soriguer - FEBIMED group">
            <a:extLst>
              <a:ext uri="{FF2B5EF4-FFF2-40B4-BE49-F238E27FC236}">
                <a16:creationId xmlns:a16="http://schemas.microsoft.com/office/drawing/2014/main" id="{1B88FAB5-00E6-0457-30D1-3BF1A28AC6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8" y="3587750"/>
            <a:ext cx="2052638" cy="2138363"/>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Bob Muscarella (@BobMuscarella) / X">
            <a:extLst>
              <a:ext uri="{FF2B5EF4-FFF2-40B4-BE49-F238E27FC236}">
                <a16:creationId xmlns:a16="http://schemas.microsoft.com/office/drawing/2014/main" id="{48E0E9AE-1CE3-C82B-B03D-A24D2B038E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138" y="3587750"/>
            <a:ext cx="2141538" cy="2138363"/>
          </a:xfrm>
          <a:prstGeom prst="rect">
            <a:avLst/>
          </a:prstGeom>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4932689-1699-7980-A0A9-6405552590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 y="575616"/>
            <a:ext cx="3616721" cy="109349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iversity of Cádiz - Wikipedia">
            <a:extLst>
              <a:ext uri="{FF2B5EF4-FFF2-40B4-BE49-F238E27FC236}">
                <a16:creationId xmlns:a16="http://schemas.microsoft.com/office/drawing/2014/main" id="{C24D64F7-3C8F-A0E7-A385-0FDE41D18D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460" y="1913860"/>
            <a:ext cx="1754982" cy="23241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Ecosystem Ecology Lab">
            <a:extLst>
              <a:ext uri="{FF2B5EF4-FFF2-40B4-BE49-F238E27FC236}">
                <a16:creationId xmlns:a16="http://schemas.microsoft.com/office/drawing/2014/main" id="{B7F34DE3-B4F2-D146-BE8D-3C7ECC0ED6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720" y="4481513"/>
            <a:ext cx="3175000" cy="1181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87C287C-AC59-131A-9759-1FBF60D44C89}"/>
              </a:ext>
            </a:extLst>
          </p:cNvPr>
          <p:cNvSpPr>
            <a:spLocks noGrp="1"/>
          </p:cNvSpPr>
          <p:nvPr>
            <p:ph type="sldNum" sz="quarter" idx="12"/>
          </p:nvPr>
        </p:nvSpPr>
        <p:spPr/>
        <p:txBody>
          <a:bodyPr/>
          <a:lstStyle/>
          <a:p>
            <a:fld id="{A2387473-506B-FA4E-97BB-CA312FD6E93F}" type="slidenum">
              <a:rPr lang="en-ES" smtClean="0"/>
              <a:t>90</a:t>
            </a:fld>
            <a:endParaRPr lang="en-ES"/>
          </a:p>
        </p:txBody>
      </p:sp>
    </p:spTree>
    <p:extLst>
      <p:ext uri="{BB962C8B-B14F-4D97-AF65-F5344CB8AC3E}">
        <p14:creationId xmlns:p14="http://schemas.microsoft.com/office/powerpoint/2010/main" val="3290993352"/>
      </p:ext>
    </p:extLst>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AD917F-24EA-D1F6-9636-753D6B3E50D1}"/>
              </a:ext>
            </a:extLst>
          </p:cNvPr>
          <p:cNvSpPr txBox="1"/>
          <p:nvPr/>
        </p:nvSpPr>
        <p:spPr>
          <a:xfrm>
            <a:off x="1552353" y="1392865"/>
            <a:ext cx="9033242" cy="3693319"/>
          </a:xfrm>
          <a:prstGeom prst="rect">
            <a:avLst/>
          </a:prstGeom>
          <a:noFill/>
        </p:spPr>
        <p:txBody>
          <a:bodyPr wrap="none" rtlCol="0">
            <a:spAutoFit/>
          </a:bodyPr>
          <a:lstStyle/>
          <a:p>
            <a:pPr marL="285750" indent="-285750">
              <a:buFont typeface="Arial" panose="020B0604020202020204" pitchFamily="34" charset="0"/>
              <a:buChar char="•"/>
            </a:pPr>
            <a:r>
              <a:rPr lang="el-GR" dirty="0"/>
              <a:t>Κατά τη διάρκεια των σπουδών μου, βρέθηκα αντιμέτωπος με πολλές δυσκολίες… </a:t>
            </a:r>
          </a:p>
          <a:p>
            <a:endParaRPr lang="el-GR" dirty="0"/>
          </a:p>
          <a:p>
            <a:pPr marL="285750" indent="-285750">
              <a:buFont typeface="Arial" panose="020B0604020202020204" pitchFamily="34" charset="0"/>
              <a:buChar char="•"/>
            </a:pPr>
            <a:r>
              <a:rPr lang="el-GR" dirty="0"/>
              <a:t>Με διαφορά η μεγαλύτερη δυσκολία ήταν να εξηγήσω σε συνεργάτες μου</a:t>
            </a:r>
            <a:r>
              <a:rPr lang="en-US" dirty="0"/>
              <a:t> </a:t>
            </a:r>
            <a:r>
              <a:rPr lang="el-GR" dirty="0"/>
              <a:t>γιατί πρέπει να </a:t>
            </a:r>
            <a:br>
              <a:rPr lang="en-US" dirty="0"/>
            </a:br>
            <a:r>
              <a:rPr lang="el-GR" dirty="0"/>
              <a:t>ακολουθούμε</a:t>
            </a:r>
            <a:r>
              <a:rPr lang="en-US" dirty="0"/>
              <a:t> </a:t>
            </a:r>
            <a:r>
              <a:rPr lang="el-GR" dirty="0"/>
              <a:t>βασικές αρχές ονοματολογίας, οργάνωσης φακέλων και γιατί είναι καλό</a:t>
            </a:r>
            <a:r>
              <a:rPr lang="en-US" dirty="0"/>
              <a:t> </a:t>
            </a:r>
            <a:r>
              <a:rPr lang="el-GR" dirty="0"/>
              <a:t>να </a:t>
            </a:r>
            <a:br>
              <a:rPr lang="en-US" dirty="0"/>
            </a:br>
            <a:r>
              <a:rPr lang="el-GR" dirty="0"/>
              <a:t>συνεργαζόμαστε μέσω </a:t>
            </a:r>
            <a:r>
              <a:rPr lang="en-US" dirty="0"/>
              <a:t>GitHub</a:t>
            </a:r>
            <a:r>
              <a:rPr lang="el-GR" dirty="0"/>
              <a: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l-GR" dirty="0"/>
              <a:t>Για κάποιο λόγο κάποιοι συνεργάτες έχουν εμμονή με τα </a:t>
            </a:r>
            <a:r>
              <a:rPr lang="el-GR" dirty="0" err="1"/>
              <a:t>em</a:t>
            </a:r>
            <a:r>
              <a:rPr lang="en-US" dirty="0"/>
              <a:t>ail</a:t>
            </a:r>
            <a:r>
              <a:rPr lang="el-GR" dirty="0"/>
              <a:t>s</a:t>
            </a:r>
            <a:r>
              <a:rPr lang="en-US" dirty="0"/>
              <a:t>.</a:t>
            </a:r>
            <a:endParaRPr lang="el-GR" dirty="0"/>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Το 2023 ακόμα στέλνουν δεκάδες </a:t>
            </a:r>
            <a:r>
              <a:rPr lang="en-US" dirty="0"/>
              <a:t>email </a:t>
            </a:r>
            <a:r>
              <a:rPr lang="el-GR" dirty="0"/>
              <a:t>ενώ μπορούν να απλοποιήσουν τη ζωή τους.</a:t>
            </a:r>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Τι να κάνουμε; </a:t>
            </a:r>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Θα συμμορφωθούμε… μέχρι να τους πείσουμε… </a:t>
            </a:r>
            <a:endParaRPr lang="en-ES" dirty="0"/>
          </a:p>
        </p:txBody>
      </p:sp>
      <p:sp>
        <p:nvSpPr>
          <p:cNvPr id="2" name="Slide Number Placeholder 1">
            <a:extLst>
              <a:ext uri="{FF2B5EF4-FFF2-40B4-BE49-F238E27FC236}">
                <a16:creationId xmlns:a16="http://schemas.microsoft.com/office/drawing/2014/main" id="{95AD6B40-74FB-317D-E458-2FF67D743B6D}"/>
              </a:ext>
            </a:extLst>
          </p:cNvPr>
          <p:cNvSpPr>
            <a:spLocks noGrp="1"/>
          </p:cNvSpPr>
          <p:nvPr>
            <p:ph type="sldNum" sz="quarter" idx="12"/>
          </p:nvPr>
        </p:nvSpPr>
        <p:spPr/>
        <p:txBody>
          <a:bodyPr/>
          <a:lstStyle/>
          <a:p>
            <a:fld id="{A2387473-506B-FA4E-97BB-CA312FD6E93F}" type="slidenum">
              <a:rPr lang="en-ES" smtClean="0"/>
              <a:t>91</a:t>
            </a:fld>
            <a:endParaRPr lang="en-ES"/>
          </a:p>
        </p:txBody>
      </p:sp>
    </p:spTree>
    <p:extLst>
      <p:ext uri="{BB962C8B-B14F-4D97-AF65-F5344CB8AC3E}">
        <p14:creationId xmlns:p14="http://schemas.microsoft.com/office/powerpoint/2010/main" val="214154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06E767-E20B-00FF-FA0C-5FD7399899A5}"/>
              </a:ext>
            </a:extLst>
          </p:cNvPr>
          <p:cNvPicPr>
            <a:picLocks noChangeAspect="1"/>
          </p:cNvPicPr>
          <p:nvPr/>
        </p:nvPicPr>
        <p:blipFill>
          <a:blip r:embed="rId3"/>
          <a:stretch>
            <a:fillRect/>
          </a:stretch>
        </p:blipFill>
        <p:spPr>
          <a:xfrm>
            <a:off x="359735" y="1648224"/>
            <a:ext cx="6200553" cy="4030359"/>
          </a:xfrm>
          <a:prstGeom prst="rect">
            <a:avLst/>
          </a:prstGeom>
        </p:spPr>
      </p:pic>
      <p:sp>
        <p:nvSpPr>
          <p:cNvPr id="5" name="Rectangle 4">
            <a:extLst>
              <a:ext uri="{FF2B5EF4-FFF2-40B4-BE49-F238E27FC236}">
                <a16:creationId xmlns:a16="http://schemas.microsoft.com/office/drawing/2014/main" id="{0505287D-7F86-E774-7DFB-B8AE578B555F}"/>
              </a:ext>
            </a:extLst>
          </p:cNvPr>
          <p:cNvSpPr/>
          <p:nvPr/>
        </p:nvSpPr>
        <p:spPr>
          <a:xfrm>
            <a:off x="359735" y="3644288"/>
            <a:ext cx="928418" cy="148060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7AD05373-9B09-3F63-FE01-1455A8D4292D}"/>
              </a:ext>
            </a:extLst>
          </p:cNvPr>
          <p:cNvSpPr txBox="1"/>
          <p:nvPr/>
        </p:nvSpPr>
        <p:spPr>
          <a:xfrm>
            <a:off x="383059" y="321276"/>
            <a:ext cx="8264570" cy="707886"/>
          </a:xfrm>
          <a:prstGeom prst="rect">
            <a:avLst/>
          </a:prstGeom>
          <a:noFill/>
        </p:spPr>
        <p:txBody>
          <a:bodyPr wrap="none" rtlCol="0">
            <a:spAutoFit/>
          </a:bodyPr>
          <a:lstStyle/>
          <a:p>
            <a:r>
              <a:rPr lang="el-GR" sz="4000" dirty="0"/>
              <a:t>Ορισμός του </a:t>
            </a:r>
            <a:r>
              <a:rPr lang="en-US" sz="4000" dirty="0"/>
              <a:t>local repository </a:t>
            </a:r>
            <a:r>
              <a:rPr lang="el-GR" sz="4000" dirty="0"/>
              <a:t>στο </a:t>
            </a:r>
            <a:r>
              <a:rPr lang="en-US" sz="4000" dirty="0"/>
              <a:t>cloud</a:t>
            </a:r>
            <a:endParaRPr lang="en-ES" sz="4000" dirty="0"/>
          </a:p>
        </p:txBody>
      </p:sp>
      <p:cxnSp>
        <p:nvCxnSpPr>
          <p:cNvPr id="7" name="Straight Connector 6">
            <a:extLst>
              <a:ext uri="{FF2B5EF4-FFF2-40B4-BE49-F238E27FC236}">
                <a16:creationId xmlns:a16="http://schemas.microsoft.com/office/drawing/2014/main" id="{54866E23-4784-E1F1-8158-5CCCB9F4C6C5}"/>
              </a:ext>
            </a:extLst>
          </p:cNvPr>
          <p:cNvCxnSpPr>
            <a:cxnSpLocks/>
          </p:cNvCxnSpPr>
          <p:nvPr/>
        </p:nvCxnSpPr>
        <p:spPr>
          <a:xfrm flipV="1">
            <a:off x="482559" y="1029162"/>
            <a:ext cx="8023488" cy="12382"/>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4DCBA6-D4DB-D391-30A5-C6A2DBC6913F}"/>
              </a:ext>
            </a:extLst>
          </p:cNvPr>
          <p:cNvSpPr txBox="1"/>
          <p:nvPr/>
        </p:nvSpPr>
        <p:spPr>
          <a:xfrm>
            <a:off x="7293934" y="1648224"/>
            <a:ext cx="4009431" cy="2031325"/>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Ορίστε ως </a:t>
            </a:r>
            <a:r>
              <a:rPr lang="en-US" dirty="0">
                <a:latin typeface="+mj-lt"/>
              </a:rPr>
              <a:t>local path </a:t>
            </a:r>
            <a:r>
              <a:rPr lang="en-US" dirty="0" err="1">
                <a:latin typeface="+mj-lt"/>
              </a:rPr>
              <a:t>έ</a:t>
            </a:r>
            <a:r>
              <a:rPr lang="el-GR" dirty="0">
                <a:latin typeface="+mj-lt"/>
              </a:rPr>
              <a:t>να </a:t>
            </a:r>
            <a:br>
              <a:rPr lang="el-GR" dirty="0">
                <a:latin typeface="+mj-lt"/>
              </a:rPr>
            </a:br>
            <a:r>
              <a:rPr lang="el-GR" dirty="0" err="1">
                <a:latin typeface="+mj-lt"/>
              </a:rPr>
              <a:t>wo</a:t>
            </a:r>
            <a:r>
              <a:rPr lang="en-US" dirty="0" err="1">
                <a:latin typeface="+mj-lt"/>
              </a:rPr>
              <a:t>rking</a:t>
            </a:r>
            <a:r>
              <a:rPr lang="en-US" dirty="0">
                <a:latin typeface="+mj-lt"/>
              </a:rPr>
              <a:t> directory </a:t>
            </a:r>
            <a:r>
              <a:rPr lang="el-GR" dirty="0">
                <a:latin typeface="+mj-lt"/>
              </a:rPr>
              <a:t>που είναι στο</a:t>
            </a:r>
            <a:br>
              <a:rPr lang="el-GR" dirty="0">
                <a:latin typeface="+mj-lt"/>
              </a:rPr>
            </a:br>
            <a:r>
              <a:rPr lang="en-US" dirty="0">
                <a:latin typeface="+mj-lt"/>
              </a:rPr>
              <a:t>cloud (</a:t>
            </a:r>
            <a:r>
              <a:rPr lang="el-GR" dirty="0">
                <a:latin typeface="+mj-lt"/>
              </a:rPr>
              <a:t>ο</a:t>
            </a:r>
            <a:r>
              <a:rPr lang="en-US" dirty="0">
                <a:latin typeface="+mj-lt"/>
              </a:rPr>
              <a:t>ne drive, iCloud, google drive)</a:t>
            </a:r>
            <a:r>
              <a:rPr lang="el-GR" dirty="0">
                <a:latin typeface="+mj-lt"/>
              </a:rPr>
              <a:t>.</a:t>
            </a: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Εσείς θα δουλεύετε στο </a:t>
            </a:r>
            <a:r>
              <a:rPr lang="en-US" dirty="0">
                <a:latin typeface="+mj-lt"/>
              </a:rPr>
              <a:t>GitHub </a:t>
            </a:r>
            <a:r>
              <a:rPr lang="en-US" dirty="0" err="1">
                <a:latin typeface="+mj-lt"/>
              </a:rPr>
              <a:t>κ</a:t>
            </a:r>
            <a:r>
              <a:rPr lang="en-US" dirty="0">
                <a:latin typeface="+mj-lt"/>
              </a:rPr>
              <a:t>α</a:t>
            </a:r>
            <a:r>
              <a:rPr lang="el-GR" dirty="0">
                <a:latin typeface="+mj-lt"/>
              </a:rPr>
              <a:t>ι</a:t>
            </a:r>
            <a:br>
              <a:rPr lang="el-GR" dirty="0">
                <a:latin typeface="+mj-lt"/>
              </a:rPr>
            </a:br>
            <a:r>
              <a:rPr lang="el-GR" dirty="0">
                <a:latin typeface="+mj-lt"/>
              </a:rPr>
              <a:t>ταυτόχρονα τα αρχεία σας θα είναι </a:t>
            </a:r>
            <a:br>
              <a:rPr lang="el-GR" dirty="0">
                <a:latin typeface="+mj-lt"/>
              </a:rPr>
            </a:br>
            <a:r>
              <a:rPr lang="el-GR" dirty="0">
                <a:latin typeface="+mj-lt"/>
              </a:rPr>
              <a:t>διαθέσιμα στο </a:t>
            </a:r>
            <a:r>
              <a:rPr lang="en-US" dirty="0">
                <a:latin typeface="+mj-lt"/>
              </a:rPr>
              <a:t>cloud!</a:t>
            </a:r>
            <a:endParaRPr lang="en-ES" dirty="0">
              <a:latin typeface="+mj-lt"/>
            </a:endParaRPr>
          </a:p>
        </p:txBody>
      </p:sp>
      <p:sp>
        <p:nvSpPr>
          <p:cNvPr id="2" name="Slide Number Placeholder 1">
            <a:extLst>
              <a:ext uri="{FF2B5EF4-FFF2-40B4-BE49-F238E27FC236}">
                <a16:creationId xmlns:a16="http://schemas.microsoft.com/office/drawing/2014/main" id="{4D36778E-7842-17AB-0985-73CA98BCEE47}"/>
              </a:ext>
            </a:extLst>
          </p:cNvPr>
          <p:cNvSpPr>
            <a:spLocks noGrp="1"/>
          </p:cNvSpPr>
          <p:nvPr>
            <p:ph type="sldNum" sz="quarter" idx="12"/>
          </p:nvPr>
        </p:nvSpPr>
        <p:spPr/>
        <p:txBody>
          <a:bodyPr/>
          <a:lstStyle/>
          <a:p>
            <a:fld id="{A2387473-506B-FA4E-97BB-CA312FD6E93F}" type="slidenum">
              <a:rPr lang="en-ES" smtClean="0"/>
              <a:t>92</a:t>
            </a:fld>
            <a:endParaRPr lang="en-ES"/>
          </a:p>
        </p:txBody>
      </p:sp>
    </p:spTree>
    <p:extLst>
      <p:ext uri="{BB962C8B-B14F-4D97-AF65-F5344CB8AC3E}">
        <p14:creationId xmlns:p14="http://schemas.microsoft.com/office/powerpoint/2010/main" val="4192769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3368</TotalTime>
  <Words>3224</Words>
  <Application>Microsoft Macintosh PowerPoint</Application>
  <PresentationFormat>Widescreen</PresentationFormat>
  <Paragraphs>559</Paragraphs>
  <Slides>92</Slides>
  <Notes>36</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92</vt:i4>
      </vt:variant>
    </vt:vector>
  </HeadingPairs>
  <TitlesOfParts>
    <vt:vector size="103" baseType="lpstr">
      <vt:lpstr>-apple-system</vt:lpstr>
      <vt:lpstr>Arial</vt:lpstr>
      <vt:lpstr>Calibri</vt:lpstr>
      <vt:lpstr>Calibri Light</vt:lpstr>
      <vt:lpstr>Helvetica</vt:lpstr>
      <vt:lpstr>Merriweather</vt:lpstr>
      <vt:lpstr>Söhne</vt:lpstr>
      <vt:lpstr>Source Sans Pro</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Paschalis Chatzopoulos</dc:creator>
  <cp:lastModifiedBy>Paschalis Chatzopoulos</cp:lastModifiedBy>
  <cp:revision>33</cp:revision>
  <dcterms:created xsi:type="dcterms:W3CDTF">2023-10-17T10:12:34Z</dcterms:created>
  <dcterms:modified xsi:type="dcterms:W3CDTF">2023-10-26T08:06:31Z</dcterms:modified>
</cp:coreProperties>
</file>